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9" d="100"/>
          <a:sy n="89" d="100"/>
        </p:scale>
        <p:origin x="-19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DCDDE-3F62-42BD-9B6E-9B08F3AC74C8}" type="datetimeFigureOut">
              <a:rPr lang="en-US" smtClean="0"/>
              <a:t>9/22/2021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073ED-A685-4279-A66A-94E57B2C99ED}" type="slidenum">
              <a:rPr lang="en-US" smtClean="0"/>
              <a:t>‹#›</a:t>
            </a:fld>
            <a:endParaRPr lang="en-US"/>
          </a:p>
        </p:txBody>
      </p:sp>
    </p:spTree>
    <p:extLst>
      <p:ext uri="{BB962C8B-B14F-4D97-AF65-F5344CB8AC3E}">
        <p14:creationId xmlns:p14="http://schemas.microsoft.com/office/powerpoint/2010/main" val="132173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change the main image:</a:t>
            </a:r>
          </a:p>
          <a:p>
            <a:pPr marL="228600" indent="-228600">
              <a:buAutoNum type="arabicPeriod"/>
            </a:pPr>
            <a:r>
              <a:rPr lang="en-GB" dirty="0"/>
              <a:t>Click on the icon to add picture &gt; Select desired image from your folder and confirm.</a:t>
            </a:r>
          </a:p>
          <a:p>
            <a:pPr marL="228600" indent="-228600">
              <a:buAutoNum type="arabicPeriod"/>
            </a:pPr>
            <a:r>
              <a:rPr lang="en-GB" dirty="0"/>
              <a:t>Once the image has been added, it will need a little adjustment to ensure people are not cut off. To adjust your image RIGHT CLICK and select ‘Format Image’</a:t>
            </a:r>
          </a:p>
          <a:p>
            <a:pPr marL="228600" indent="-228600">
              <a:buAutoNum type="arabicPeriod"/>
            </a:pPr>
            <a:r>
              <a:rPr lang="en-GB" dirty="0"/>
              <a:t>Tab on the right hand side will open. Select the fourth icon ‘Picture’ &gt; ‘Crop’</a:t>
            </a:r>
          </a:p>
          <a:p>
            <a:pPr marL="228600" indent="-228600">
              <a:buAutoNum type="arabicPeriod"/>
            </a:pPr>
            <a:r>
              <a:rPr lang="en-GB" dirty="0"/>
              <a:t>In the ‘Crop’ menu, under’ Picture position’ adjust ‘Off set X’ to move you image left or right and ‘Offset Y’ to move your image up or down. </a:t>
            </a:r>
          </a:p>
          <a:p>
            <a:pPr marL="228600" indent="-228600">
              <a:buAutoNum type="arabicPeriod"/>
            </a:pPr>
            <a:r>
              <a:rPr lang="en-GB" dirty="0"/>
              <a:t>If you need to zoom in on your image, under ‘Picture position’, adjust ‘Width’ and ‘Hight’ – REMEMBER TO ADJUST THE VALUES PROPORTIONALY – DO NOT STRETCH THE IMAGE, SCALE IT</a:t>
            </a:r>
          </a:p>
          <a:p>
            <a:pPr marL="0" indent="0">
              <a:buNone/>
            </a:pPr>
            <a:r>
              <a:rPr lang="en-GB" dirty="0"/>
              <a:t>(e.g. if you click on width 5 times, click on height 5 times as well , etc…)</a:t>
            </a:r>
          </a:p>
          <a:p>
            <a:pPr marL="0" indent="0">
              <a:buNone/>
            </a:pPr>
            <a:endParaRPr lang="en-GB" dirty="0"/>
          </a:p>
          <a:p>
            <a:pPr marL="0" indent="0">
              <a:buNone/>
            </a:pPr>
            <a:r>
              <a:rPr lang="en-GB" dirty="0"/>
              <a:t>To adjust the middle image:</a:t>
            </a:r>
          </a:p>
          <a:p>
            <a:pPr marL="228600" indent="-228600">
              <a:buAutoNum type="arabicPeriod"/>
            </a:pPr>
            <a:r>
              <a:rPr lang="en-GB" dirty="0"/>
              <a:t>Click on the icon to add picture &gt; Select desired image from your folder and confirm.</a:t>
            </a:r>
          </a:p>
          <a:p>
            <a:pPr marL="228600" indent="-228600">
              <a:buAutoNum type="arabicPeriod"/>
            </a:pPr>
            <a:r>
              <a:rPr lang="en-GB" dirty="0"/>
              <a:t>Once the image has been added, it will need a little adjustment to ensure people are not cut off. To adjust your image RIGHT CLICK and select ‘Format Image’</a:t>
            </a:r>
          </a:p>
          <a:p>
            <a:pPr marL="228600" indent="-228600">
              <a:buAutoNum type="arabicPeriod"/>
            </a:pPr>
            <a:r>
              <a:rPr lang="en-GB" dirty="0"/>
              <a:t>Tab on the right hand side will open. Select the fourth icon ‘Picture’ &gt; ‘Crop’</a:t>
            </a:r>
          </a:p>
          <a:p>
            <a:pPr marL="228600" indent="-228600">
              <a:buAutoNum type="arabicPeriod"/>
            </a:pPr>
            <a:r>
              <a:rPr lang="en-GB" dirty="0"/>
              <a:t>In the ‘Crop’ menu, under’ Picture position’ adjust ‘Off set X’ to move you image left or right and ‘Offset Y’ to move your image up or down. </a:t>
            </a:r>
          </a:p>
          <a:p>
            <a:pPr marL="228600" indent="-228600">
              <a:buAutoNum type="arabicPeriod"/>
            </a:pPr>
            <a:r>
              <a:rPr lang="en-GB" dirty="0"/>
              <a:t>ZOOM IN on your image, under ‘Picture position’, adjust ‘Width’ and ‘Hight’ </a:t>
            </a:r>
          </a:p>
          <a:p>
            <a:pPr marL="0" indent="0">
              <a:buNone/>
            </a:pPr>
            <a:r>
              <a:rPr lang="en-GB" dirty="0"/>
              <a:t>REMEMBER TO ADJUST THE VALUES PROPORTIONALY – DO NOT STRETCH THE IMAGE, SCALE IT</a:t>
            </a:r>
          </a:p>
          <a:p>
            <a:pPr marL="0" indent="0">
              <a:buNone/>
            </a:pPr>
            <a:r>
              <a:rPr lang="en-GB" dirty="0"/>
              <a:t>Rule of thumb showed to multiply the value of the original image twice to get the correct outcome.</a:t>
            </a:r>
          </a:p>
          <a:p>
            <a:pPr marL="228600" indent="-228600">
              <a:buAutoNum type="arabicPeriod" startAt="6"/>
            </a:pPr>
            <a:r>
              <a:rPr lang="en-GB" dirty="0"/>
              <a:t>You will also need to set transparency to this image. To do so click on the image and go to format settings again. Select ‘Picture’ but this time go to ‘Picture Transparency’ ( 3</a:t>
            </a:r>
            <a:r>
              <a:rPr lang="en-GB" baseline="30000" dirty="0"/>
              <a:t>rd</a:t>
            </a:r>
            <a:r>
              <a:rPr lang="en-GB" dirty="0"/>
              <a:t> from the top)</a:t>
            </a:r>
          </a:p>
          <a:p>
            <a:pPr marL="228600" indent="-228600">
              <a:buAutoNum type="arabicPeriod" startAt="6"/>
            </a:pPr>
            <a:r>
              <a:rPr lang="en-GB" dirty="0"/>
              <a:t>Set the transparency to 60%</a:t>
            </a:r>
          </a:p>
          <a:p>
            <a:pPr marL="0" indent="0">
              <a:buNone/>
            </a:pPr>
            <a:endParaRPr lang="en-GB" dirty="0"/>
          </a:p>
          <a:p>
            <a:pPr marL="0" indent="0">
              <a:buNone/>
            </a:pPr>
            <a:r>
              <a:rPr lang="en-GB" dirty="0"/>
              <a:t>Your poster is now done.</a:t>
            </a:r>
          </a:p>
          <a:p>
            <a:pPr marL="0" indent="0">
              <a:buNone/>
            </a:pPr>
            <a:r>
              <a:rPr lang="en-GB" dirty="0"/>
              <a:t>If you are struggling, please view our video tutorial on how to add / edit images here: XX</a:t>
            </a:r>
          </a:p>
          <a:p>
            <a:endParaRPr lang="en-GB" dirty="0"/>
          </a:p>
        </p:txBody>
      </p:sp>
      <p:sp>
        <p:nvSpPr>
          <p:cNvPr id="4" name="Slide Number Placeholder 3"/>
          <p:cNvSpPr>
            <a:spLocks noGrp="1"/>
          </p:cNvSpPr>
          <p:nvPr>
            <p:ph type="sldNum" sz="quarter" idx="5"/>
          </p:nvPr>
        </p:nvSpPr>
        <p:spPr/>
        <p:txBody>
          <a:bodyPr/>
          <a:lstStyle/>
          <a:p>
            <a:fld id="{2E425655-D2A9-4E6E-BD6F-A2F869010EF1}" type="slidenum">
              <a:rPr lang="en-GB" smtClean="0"/>
              <a:t>2</a:t>
            </a:fld>
            <a:endParaRPr lang="en-GB"/>
          </a:p>
        </p:txBody>
      </p:sp>
    </p:spTree>
    <p:extLst>
      <p:ext uri="{BB962C8B-B14F-4D97-AF65-F5344CB8AC3E}">
        <p14:creationId xmlns:p14="http://schemas.microsoft.com/office/powerpoint/2010/main" val="115865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35806-EEC5-4E36-B72B-F667B98257F5}"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59034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35806-EEC5-4E36-B72B-F667B98257F5}"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118597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35806-EEC5-4E36-B72B-F667B98257F5}"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31670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grey">
    <p:spTree>
      <p:nvGrpSpPr>
        <p:cNvPr id="1" name=""/>
        <p:cNvGrpSpPr/>
        <p:nvPr/>
      </p:nvGrpSpPr>
      <p:grpSpPr>
        <a:xfrm>
          <a:off x="0" y="0"/>
          <a:ext cx="0" cy="0"/>
          <a:chOff x="0" y="0"/>
          <a:chExt cx="0" cy="0"/>
        </a:xfrm>
      </p:grpSpPr>
      <p:sp>
        <p:nvSpPr>
          <p:cNvPr id="13" name="Picture Placeholder 27">
            <a:extLst>
              <a:ext uri="{FF2B5EF4-FFF2-40B4-BE49-F238E27FC236}">
                <a16:creationId xmlns="" xmlns:a16="http://schemas.microsoft.com/office/drawing/2014/main" id="{255D5823-C364-42B8-B4C3-AF8432EDA4CF}"/>
              </a:ext>
            </a:extLst>
          </p:cNvPr>
          <p:cNvSpPr>
            <a:spLocks noGrp="1"/>
          </p:cNvSpPr>
          <p:nvPr>
            <p:ph type="pic" sz="quarter" idx="14"/>
          </p:nvPr>
        </p:nvSpPr>
        <p:spPr>
          <a:xfrm>
            <a:off x="4382597" y="1255178"/>
            <a:ext cx="2606706" cy="5611340"/>
          </a:xfrm>
          <a:custGeom>
            <a:avLst/>
            <a:gdLst>
              <a:gd name="connsiteX0" fmla="*/ 1206500 w 2681288"/>
              <a:gd name="connsiteY0" fmla="*/ 0 h 4895850"/>
              <a:gd name="connsiteX1" fmla="*/ 1474788 w 2681288"/>
              <a:gd name="connsiteY1" fmla="*/ 0 h 4895850"/>
              <a:gd name="connsiteX2" fmla="*/ 1474788 w 2681288"/>
              <a:gd name="connsiteY2" fmla="*/ 0 h 4895850"/>
              <a:gd name="connsiteX3" fmla="*/ 2681288 w 2681288"/>
              <a:gd name="connsiteY3" fmla="*/ 4895850 h 4895850"/>
              <a:gd name="connsiteX4" fmla="*/ 1474788 w 2681288"/>
              <a:gd name="connsiteY4" fmla="*/ 4895850 h 4895850"/>
              <a:gd name="connsiteX5" fmla="*/ 1206500 w 2681288"/>
              <a:gd name="connsiteY5" fmla="*/ 4895850 h 4895850"/>
              <a:gd name="connsiteX6" fmla="*/ 0 w 2681288"/>
              <a:gd name="connsiteY6" fmla="*/ 0 h 4895850"/>
              <a:gd name="connsiteX7" fmla="*/ 1206500 w 2681288"/>
              <a:gd name="connsiteY7" fmla="*/ 0 h 4895850"/>
              <a:gd name="connsiteX0" fmla="*/ 1385540 w 2860328"/>
              <a:gd name="connsiteY0" fmla="*/ 645627 h 5541477"/>
              <a:gd name="connsiteX1" fmla="*/ 1653828 w 2860328"/>
              <a:gd name="connsiteY1" fmla="*/ 645627 h 5541477"/>
              <a:gd name="connsiteX2" fmla="*/ 1653828 w 2860328"/>
              <a:gd name="connsiteY2" fmla="*/ 645627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385540 w 2860328"/>
              <a:gd name="connsiteY7" fmla="*/ 645627 h 5541477"/>
              <a:gd name="connsiteX0" fmla="*/ 1667663 w 2860328"/>
              <a:gd name="connsiteY0" fmla="*/ 5425 h 5541477"/>
              <a:gd name="connsiteX1" fmla="*/ 1653828 w 2860328"/>
              <a:gd name="connsiteY1" fmla="*/ 645627 h 5541477"/>
              <a:gd name="connsiteX2" fmla="*/ 1653828 w 2860328"/>
              <a:gd name="connsiteY2" fmla="*/ 645627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653828 w 2860328"/>
              <a:gd name="connsiteY1" fmla="*/ 645627 h 5541477"/>
              <a:gd name="connsiteX2" fmla="*/ 1876271 w 2860328"/>
              <a:gd name="connsiteY2" fmla="*/ 721583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773187 w 2860328"/>
              <a:gd name="connsiteY1" fmla="*/ 406908 h 5541477"/>
              <a:gd name="connsiteX2" fmla="*/ 1876271 w 2860328"/>
              <a:gd name="connsiteY2" fmla="*/ 721583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773187 w 2860328"/>
              <a:gd name="connsiteY1" fmla="*/ 406908 h 5541477"/>
              <a:gd name="connsiteX2" fmla="*/ 1865420 w 2860328"/>
              <a:gd name="connsiteY2" fmla="*/ 797539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2860328"/>
              <a:gd name="connsiteY0" fmla="*/ 5425 h 5541477"/>
              <a:gd name="connsiteX1" fmla="*/ 1773187 w 2860328"/>
              <a:gd name="connsiteY1" fmla="*/ 406908 h 5541477"/>
              <a:gd name="connsiteX2" fmla="*/ 1865420 w 2860328"/>
              <a:gd name="connsiteY2" fmla="*/ 797539 h 5541477"/>
              <a:gd name="connsiteX3" fmla="*/ 2860328 w 2860328"/>
              <a:gd name="connsiteY3" fmla="*/ 5541477 h 5541477"/>
              <a:gd name="connsiteX4" fmla="*/ 1653828 w 2860328"/>
              <a:gd name="connsiteY4" fmla="*/ 5541477 h 5541477"/>
              <a:gd name="connsiteX5" fmla="*/ 1385540 w 2860328"/>
              <a:gd name="connsiteY5" fmla="*/ 5541477 h 5541477"/>
              <a:gd name="connsiteX6" fmla="*/ 0 w 2860328"/>
              <a:gd name="connsiteY6" fmla="*/ 0 h 5541477"/>
              <a:gd name="connsiteX7" fmla="*/ 1667663 w 2860328"/>
              <a:gd name="connsiteY7" fmla="*/ 5425 h 5541477"/>
              <a:gd name="connsiteX0" fmla="*/ 1667663 w 3055082"/>
              <a:gd name="connsiteY0" fmla="*/ 5425 h 5541477"/>
              <a:gd name="connsiteX1" fmla="*/ 1773187 w 3055082"/>
              <a:gd name="connsiteY1" fmla="*/ 406908 h 5541477"/>
              <a:gd name="connsiteX2" fmla="*/ 1865420 w 3055082"/>
              <a:gd name="connsiteY2" fmla="*/ 797539 h 5541477"/>
              <a:gd name="connsiteX3" fmla="*/ 3055082 w 3055082"/>
              <a:gd name="connsiteY3" fmla="*/ 5510252 h 5541477"/>
              <a:gd name="connsiteX4" fmla="*/ 1653828 w 3055082"/>
              <a:gd name="connsiteY4" fmla="*/ 5541477 h 5541477"/>
              <a:gd name="connsiteX5" fmla="*/ 1385540 w 3055082"/>
              <a:gd name="connsiteY5" fmla="*/ 5541477 h 5541477"/>
              <a:gd name="connsiteX6" fmla="*/ 0 w 3055082"/>
              <a:gd name="connsiteY6" fmla="*/ 0 h 5541477"/>
              <a:gd name="connsiteX7" fmla="*/ 1667663 w 3055082"/>
              <a:gd name="connsiteY7" fmla="*/ 5425 h 5541477"/>
              <a:gd name="connsiteX0" fmla="*/ 1667663 w 3055082"/>
              <a:gd name="connsiteY0" fmla="*/ 5425 h 5541477"/>
              <a:gd name="connsiteX1" fmla="*/ 1773187 w 3055082"/>
              <a:gd name="connsiteY1" fmla="*/ 406908 h 5541477"/>
              <a:gd name="connsiteX2" fmla="*/ 1865420 w 3055082"/>
              <a:gd name="connsiteY2" fmla="*/ 797539 h 5541477"/>
              <a:gd name="connsiteX3" fmla="*/ 3055082 w 3055082"/>
              <a:gd name="connsiteY3" fmla="*/ 5510252 h 5541477"/>
              <a:gd name="connsiteX4" fmla="*/ 1653828 w 3055082"/>
              <a:gd name="connsiteY4" fmla="*/ 5541477 h 5541477"/>
              <a:gd name="connsiteX5" fmla="*/ 1335219 w 3055082"/>
              <a:gd name="connsiteY5" fmla="*/ 5510252 h 5541477"/>
              <a:gd name="connsiteX6" fmla="*/ 0 w 3055082"/>
              <a:gd name="connsiteY6" fmla="*/ 0 h 5541477"/>
              <a:gd name="connsiteX7" fmla="*/ 1667663 w 3055082"/>
              <a:gd name="connsiteY7" fmla="*/ 5425 h 5541477"/>
              <a:gd name="connsiteX0" fmla="*/ 1667663 w 3055082"/>
              <a:gd name="connsiteY0" fmla="*/ 5425 h 5521102"/>
              <a:gd name="connsiteX1" fmla="*/ 1773187 w 3055082"/>
              <a:gd name="connsiteY1" fmla="*/ 406908 h 5521102"/>
              <a:gd name="connsiteX2" fmla="*/ 1865420 w 3055082"/>
              <a:gd name="connsiteY2" fmla="*/ 797539 h 5521102"/>
              <a:gd name="connsiteX3" fmla="*/ 3055082 w 3055082"/>
              <a:gd name="connsiteY3" fmla="*/ 5510252 h 5521102"/>
              <a:gd name="connsiteX4" fmla="*/ 1666170 w 3055082"/>
              <a:gd name="connsiteY4" fmla="*/ 5521102 h 5521102"/>
              <a:gd name="connsiteX5" fmla="*/ 1335219 w 3055082"/>
              <a:gd name="connsiteY5" fmla="*/ 5510252 h 5521102"/>
              <a:gd name="connsiteX6" fmla="*/ 0 w 3055082"/>
              <a:gd name="connsiteY6" fmla="*/ 0 h 5521102"/>
              <a:gd name="connsiteX7" fmla="*/ 1667663 w 3055082"/>
              <a:gd name="connsiteY7" fmla="*/ 5425 h 5521102"/>
              <a:gd name="connsiteX0" fmla="*/ 1667663 w 3055082"/>
              <a:gd name="connsiteY0" fmla="*/ 5425 h 5521102"/>
              <a:gd name="connsiteX1" fmla="*/ 1773187 w 3055082"/>
              <a:gd name="connsiteY1" fmla="*/ 406908 h 5521102"/>
              <a:gd name="connsiteX2" fmla="*/ 1865420 w 3055082"/>
              <a:gd name="connsiteY2" fmla="*/ 797539 h 5521102"/>
              <a:gd name="connsiteX3" fmla="*/ 3055082 w 3055082"/>
              <a:gd name="connsiteY3" fmla="*/ 5510252 h 5521102"/>
              <a:gd name="connsiteX4" fmla="*/ 1666170 w 3055082"/>
              <a:gd name="connsiteY4" fmla="*/ 5521102 h 5521102"/>
              <a:gd name="connsiteX5" fmla="*/ 1335219 w 3055082"/>
              <a:gd name="connsiteY5" fmla="*/ 5510252 h 5521102"/>
              <a:gd name="connsiteX6" fmla="*/ 0 w 3055082"/>
              <a:gd name="connsiteY6" fmla="*/ 0 h 5521102"/>
              <a:gd name="connsiteX7" fmla="*/ 1667663 w 3055082"/>
              <a:gd name="connsiteY7" fmla="*/ 5425 h 5521102"/>
              <a:gd name="connsiteX0" fmla="*/ 1667663 w 3055082"/>
              <a:gd name="connsiteY0" fmla="*/ 0 h 5515677"/>
              <a:gd name="connsiteX1" fmla="*/ 1773187 w 3055082"/>
              <a:gd name="connsiteY1" fmla="*/ 401483 h 5515677"/>
              <a:gd name="connsiteX2" fmla="*/ 1865420 w 3055082"/>
              <a:gd name="connsiteY2" fmla="*/ 792114 h 5515677"/>
              <a:gd name="connsiteX3" fmla="*/ 3055082 w 3055082"/>
              <a:gd name="connsiteY3" fmla="*/ 5504827 h 5515677"/>
              <a:gd name="connsiteX4" fmla="*/ 1666170 w 3055082"/>
              <a:gd name="connsiteY4" fmla="*/ 5515677 h 5515677"/>
              <a:gd name="connsiteX5" fmla="*/ 1335219 w 3055082"/>
              <a:gd name="connsiteY5" fmla="*/ 5504827 h 5515677"/>
              <a:gd name="connsiteX6" fmla="*/ 0 w 3055082"/>
              <a:gd name="connsiteY6" fmla="*/ 16276 h 5515677"/>
              <a:gd name="connsiteX7" fmla="*/ 1667663 w 3055082"/>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655319 w 3044231"/>
              <a:gd name="connsiteY4" fmla="*/ 5515677 h 5515677"/>
              <a:gd name="connsiteX5" fmla="*/ 1324368 w 3044231"/>
              <a:gd name="connsiteY5" fmla="*/ 5504827 h 5515677"/>
              <a:gd name="connsiteX6" fmla="*/ 0 w 3044231"/>
              <a:gd name="connsiteY6" fmla="*/ 32552 h 5515677"/>
              <a:gd name="connsiteX7" fmla="*/ 1656812 w 3044231"/>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655319 w 3044231"/>
              <a:gd name="connsiteY4" fmla="*/ 5515677 h 5515677"/>
              <a:gd name="connsiteX5" fmla="*/ 1324368 w 3044231"/>
              <a:gd name="connsiteY5" fmla="*/ 5504827 h 5515677"/>
              <a:gd name="connsiteX6" fmla="*/ 0 w 3044231"/>
              <a:gd name="connsiteY6" fmla="*/ 10851 h 5515677"/>
              <a:gd name="connsiteX7" fmla="*/ 1656812 w 3044231"/>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655319 w 3044231"/>
              <a:gd name="connsiteY4" fmla="*/ 5515677 h 5515677"/>
              <a:gd name="connsiteX5" fmla="*/ 1324368 w 3044231"/>
              <a:gd name="connsiteY5" fmla="*/ 5504827 h 5515677"/>
              <a:gd name="connsiteX6" fmla="*/ 0 w 3044231"/>
              <a:gd name="connsiteY6" fmla="*/ 0 h 5515677"/>
              <a:gd name="connsiteX7" fmla="*/ 1656812 w 3044231"/>
              <a:gd name="connsiteY7" fmla="*/ 0 h 5515677"/>
              <a:gd name="connsiteX0" fmla="*/ 1656812 w 3044231"/>
              <a:gd name="connsiteY0" fmla="*/ 0 h 5515677"/>
              <a:gd name="connsiteX1" fmla="*/ 1762336 w 3044231"/>
              <a:gd name="connsiteY1" fmla="*/ 401483 h 5515677"/>
              <a:gd name="connsiteX2" fmla="*/ 1854569 w 3044231"/>
              <a:gd name="connsiteY2" fmla="*/ 792114 h 5515677"/>
              <a:gd name="connsiteX3" fmla="*/ 3044231 w 3044231"/>
              <a:gd name="connsiteY3" fmla="*/ 5504827 h 5515677"/>
              <a:gd name="connsiteX4" fmla="*/ 1747552 w 3044231"/>
              <a:gd name="connsiteY4" fmla="*/ 5515677 h 5515677"/>
              <a:gd name="connsiteX5" fmla="*/ 1324368 w 3044231"/>
              <a:gd name="connsiteY5" fmla="*/ 5504827 h 5515677"/>
              <a:gd name="connsiteX6" fmla="*/ 0 w 3044231"/>
              <a:gd name="connsiteY6" fmla="*/ 0 h 5515677"/>
              <a:gd name="connsiteX7" fmla="*/ 1656812 w 3044231"/>
              <a:gd name="connsiteY7" fmla="*/ 0 h 5515677"/>
              <a:gd name="connsiteX0" fmla="*/ 1656812 w 3044231"/>
              <a:gd name="connsiteY0" fmla="*/ 0 h 5504827"/>
              <a:gd name="connsiteX1" fmla="*/ 1762336 w 3044231"/>
              <a:gd name="connsiteY1" fmla="*/ 401483 h 5504827"/>
              <a:gd name="connsiteX2" fmla="*/ 1854569 w 3044231"/>
              <a:gd name="connsiteY2" fmla="*/ 792114 h 5504827"/>
              <a:gd name="connsiteX3" fmla="*/ 3044231 w 3044231"/>
              <a:gd name="connsiteY3" fmla="*/ 5504827 h 5504827"/>
              <a:gd name="connsiteX4" fmla="*/ 1828933 w 3044231"/>
              <a:gd name="connsiteY4" fmla="*/ 5504826 h 5504827"/>
              <a:gd name="connsiteX5" fmla="*/ 1324368 w 3044231"/>
              <a:gd name="connsiteY5" fmla="*/ 5504827 h 5504827"/>
              <a:gd name="connsiteX6" fmla="*/ 0 w 3044231"/>
              <a:gd name="connsiteY6" fmla="*/ 0 h 5504827"/>
              <a:gd name="connsiteX7" fmla="*/ 1656812 w 3044231"/>
              <a:gd name="connsiteY7" fmla="*/ 0 h 5504827"/>
              <a:gd name="connsiteX0" fmla="*/ 1664372 w 3051791"/>
              <a:gd name="connsiteY0" fmla="*/ 0 h 5504827"/>
              <a:gd name="connsiteX1" fmla="*/ 1769896 w 3051791"/>
              <a:gd name="connsiteY1" fmla="*/ 401483 h 5504827"/>
              <a:gd name="connsiteX2" fmla="*/ 1862129 w 3051791"/>
              <a:gd name="connsiteY2" fmla="*/ 792114 h 5504827"/>
              <a:gd name="connsiteX3" fmla="*/ 3051791 w 3051791"/>
              <a:gd name="connsiteY3" fmla="*/ 5504827 h 5504827"/>
              <a:gd name="connsiteX4" fmla="*/ 1836493 w 3051791"/>
              <a:gd name="connsiteY4" fmla="*/ 5504826 h 5504827"/>
              <a:gd name="connsiteX5" fmla="*/ 1331928 w 3051791"/>
              <a:gd name="connsiteY5" fmla="*/ 5504827 h 5504827"/>
              <a:gd name="connsiteX6" fmla="*/ 0 w 3051791"/>
              <a:gd name="connsiteY6" fmla="*/ 301093 h 5504827"/>
              <a:gd name="connsiteX7" fmla="*/ 1664372 w 3051791"/>
              <a:gd name="connsiteY7" fmla="*/ 0 h 5504827"/>
              <a:gd name="connsiteX0" fmla="*/ 1263727 w 3051791"/>
              <a:gd name="connsiteY0" fmla="*/ 0 h 5203734"/>
              <a:gd name="connsiteX1" fmla="*/ 1769896 w 3051791"/>
              <a:gd name="connsiteY1" fmla="*/ 100390 h 5203734"/>
              <a:gd name="connsiteX2" fmla="*/ 1862129 w 3051791"/>
              <a:gd name="connsiteY2" fmla="*/ 491021 h 5203734"/>
              <a:gd name="connsiteX3" fmla="*/ 3051791 w 3051791"/>
              <a:gd name="connsiteY3" fmla="*/ 5203734 h 5203734"/>
              <a:gd name="connsiteX4" fmla="*/ 1836493 w 3051791"/>
              <a:gd name="connsiteY4" fmla="*/ 5203733 h 5203734"/>
              <a:gd name="connsiteX5" fmla="*/ 1331928 w 3051791"/>
              <a:gd name="connsiteY5" fmla="*/ 5203734 h 5203734"/>
              <a:gd name="connsiteX6" fmla="*/ 0 w 3051791"/>
              <a:gd name="connsiteY6" fmla="*/ 0 h 5203734"/>
              <a:gd name="connsiteX7" fmla="*/ 1263727 w 3051791"/>
              <a:gd name="connsiteY7" fmla="*/ 0 h 5203734"/>
              <a:gd name="connsiteX0" fmla="*/ 1263727 w 3051791"/>
              <a:gd name="connsiteY0" fmla="*/ 0 h 5203734"/>
              <a:gd name="connsiteX1" fmla="*/ 1437286 w 3051791"/>
              <a:gd name="connsiteY1" fmla="*/ 463245 h 5203734"/>
              <a:gd name="connsiteX2" fmla="*/ 1862129 w 3051791"/>
              <a:gd name="connsiteY2" fmla="*/ 491021 h 5203734"/>
              <a:gd name="connsiteX3" fmla="*/ 3051791 w 3051791"/>
              <a:gd name="connsiteY3" fmla="*/ 5203734 h 5203734"/>
              <a:gd name="connsiteX4" fmla="*/ 1836493 w 3051791"/>
              <a:gd name="connsiteY4" fmla="*/ 5203733 h 5203734"/>
              <a:gd name="connsiteX5" fmla="*/ 1331928 w 3051791"/>
              <a:gd name="connsiteY5" fmla="*/ 5203734 h 5203734"/>
              <a:gd name="connsiteX6" fmla="*/ 0 w 3051791"/>
              <a:gd name="connsiteY6" fmla="*/ 0 h 5203734"/>
              <a:gd name="connsiteX7" fmla="*/ 1263727 w 3051791"/>
              <a:gd name="connsiteY7" fmla="*/ 0 h 5203734"/>
              <a:gd name="connsiteX0" fmla="*/ 1263727 w 3051791"/>
              <a:gd name="connsiteY0" fmla="*/ 0 h 5203734"/>
              <a:gd name="connsiteX1" fmla="*/ 1862129 w 3051791"/>
              <a:gd name="connsiteY1" fmla="*/ 491021 h 5203734"/>
              <a:gd name="connsiteX2" fmla="*/ 3051791 w 3051791"/>
              <a:gd name="connsiteY2" fmla="*/ 5203734 h 5203734"/>
              <a:gd name="connsiteX3" fmla="*/ 1836493 w 3051791"/>
              <a:gd name="connsiteY3" fmla="*/ 5203733 h 5203734"/>
              <a:gd name="connsiteX4" fmla="*/ 1331928 w 3051791"/>
              <a:gd name="connsiteY4" fmla="*/ 5203734 h 5203734"/>
              <a:gd name="connsiteX5" fmla="*/ 0 w 3051791"/>
              <a:gd name="connsiteY5" fmla="*/ 0 h 5203734"/>
              <a:gd name="connsiteX6" fmla="*/ 1263727 w 3051791"/>
              <a:gd name="connsiteY6" fmla="*/ 0 h 5203734"/>
              <a:gd name="connsiteX0" fmla="*/ 1263727 w 3051791"/>
              <a:gd name="connsiteY0" fmla="*/ 0 h 5203734"/>
              <a:gd name="connsiteX1" fmla="*/ 3051791 w 3051791"/>
              <a:gd name="connsiteY1" fmla="*/ 5203734 h 5203734"/>
              <a:gd name="connsiteX2" fmla="*/ 1836493 w 3051791"/>
              <a:gd name="connsiteY2" fmla="*/ 5203733 h 5203734"/>
              <a:gd name="connsiteX3" fmla="*/ 1331928 w 3051791"/>
              <a:gd name="connsiteY3" fmla="*/ 5203734 h 5203734"/>
              <a:gd name="connsiteX4" fmla="*/ 0 w 3051791"/>
              <a:gd name="connsiteY4" fmla="*/ 0 h 5203734"/>
              <a:gd name="connsiteX5" fmla="*/ 1263727 w 3051791"/>
              <a:gd name="connsiteY5" fmla="*/ 0 h 5203734"/>
              <a:gd name="connsiteX0" fmla="*/ 1263727 w 3051791"/>
              <a:gd name="connsiteY0" fmla="*/ 0 h 5203734"/>
              <a:gd name="connsiteX1" fmla="*/ 3051791 w 3051791"/>
              <a:gd name="connsiteY1" fmla="*/ 5203734 h 5203734"/>
              <a:gd name="connsiteX2" fmla="*/ 1331928 w 3051791"/>
              <a:gd name="connsiteY2" fmla="*/ 5203734 h 5203734"/>
              <a:gd name="connsiteX3" fmla="*/ 0 w 3051791"/>
              <a:gd name="connsiteY3" fmla="*/ 0 h 5203734"/>
              <a:gd name="connsiteX4" fmla="*/ 1263727 w 3051791"/>
              <a:gd name="connsiteY4" fmla="*/ 0 h 5203734"/>
              <a:gd name="connsiteX0" fmla="*/ 1263727 w 2567993"/>
              <a:gd name="connsiteY0" fmla="*/ 0 h 5211455"/>
              <a:gd name="connsiteX1" fmla="*/ 2567993 w 2567993"/>
              <a:gd name="connsiteY1" fmla="*/ 5211455 h 5211455"/>
              <a:gd name="connsiteX2" fmla="*/ 1331928 w 2567993"/>
              <a:gd name="connsiteY2" fmla="*/ 5203734 h 5211455"/>
              <a:gd name="connsiteX3" fmla="*/ 0 w 2567993"/>
              <a:gd name="connsiteY3" fmla="*/ 0 h 5211455"/>
              <a:gd name="connsiteX4" fmla="*/ 1263727 w 2567993"/>
              <a:gd name="connsiteY4" fmla="*/ 0 h 5211455"/>
              <a:gd name="connsiteX0" fmla="*/ 1263727 w 2567993"/>
              <a:gd name="connsiteY0" fmla="*/ 0 h 5211455"/>
              <a:gd name="connsiteX1" fmla="*/ 2567993 w 2567993"/>
              <a:gd name="connsiteY1" fmla="*/ 5211455 h 5211455"/>
              <a:gd name="connsiteX2" fmla="*/ 1226097 w 2567993"/>
              <a:gd name="connsiteY2" fmla="*/ 5203734 h 5211455"/>
              <a:gd name="connsiteX3" fmla="*/ 0 w 2567993"/>
              <a:gd name="connsiteY3" fmla="*/ 0 h 5211455"/>
              <a:gd name="connsiteX4" fmla="*/ 1263727 w 2567993"/>
              <a:gd name="connsiteY4" fmla="*/ 0 h 521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993" h="5211455">
                <a:moveTo>
                  <a:pt x="1263727" y="0"/>
                </a:moveTo>
                <a:lnTo>
                  <a:pt x="2567993" y="5211455"/>
                </a:lnTo>
                <a:lnTo>
                  <a:pt x="1226097" y="5203734"/>
                </a:lnTo>
                <a:lnTo>
                  <a:pt x="0" y="0"/>
                </a:lnTo>
                <a:lnTo>
                  <a:pt x="1263727" y="0"/>
                </a:lnTo>
                <a:close/>
              </a:path>
            </a:pathLst>
          </a:custGeom>
        </p:spPr>
        <p:txBody>
          <a:bodyPr wrap="square">
            <a:noAutofit/>
          </a:bodyPr>
          <a:lstStyle>
            <a:lvl1pPr>
              <a:defRPr sz="1200">
                <a:latin typeface="Myriad Pro" panose="020B0503030403020204" pitchFamily="34" charset="0"/>
              </a:defRPr>
            </a:lvl1pPr>
          </a:lstStyle>
          <a:p>
            <a:endParaRPr lang="en-GB" dirty="0"/>
          </a:p>
        </p:txBody>
      </p:sp>
      <p:pic>
        <p:nvPicPr>
          <p:cNvPr id="14" name="Graphic 13">
            <a:extLst>
              <a:ext uri="{FF2B5EF4-FFF2-40B4-BE49-F238E27FC236}">
                <a16:creationId xmlns="" xmlns:a16="http://schemas.microsoft.com/office/drawing/2014/main" id="{49E92BBC-A462-4006-8D86-D41D13A39CE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910902" y="8313"/>
            <a:ext cx="4192925" cy="1240199"/>
          </a:xfrm>
          <a:prstGeom prst="rect">
            <a:avLst/>
          </a:prstGeom>
        </p:spPr>
      </p:pic>
      <p:sp>
        <p:nvSpPr>
          <p:cNvPr id="15" name="Text Placeholder 39">
            <a:extLst>
              <a:ext uri="{FF2B5EF4-FFF2-40B4-BE49-F238E27FC236}">
                <a16:creationId xmlns="" xmlns:a16="http://schemas.microsoft.com/office/drawing/2014/main" id="{6C067C5A-BAB2-4510-8AF0-372CD541FD2B}"/>
              </a:ext>
            </a:extLst>
          </p:cNvPr>
          <p:cNvSpPr>
            <a:spLocks noGrp="1"/>
          </p:cNvSpPr>
          <p:nvPr>
            <p:ph type="body" sz="quarter" idx="17" hasCustomPrompt="1"/>
          </p:nvPr>
        </p:nvSpPr>
        <p:spPr>
          <a:xfrm>
            <a:off x="5655470" y="1319400"/>
            <a:ext cx="3092876" cy="1138050"/>
          </a:xfrm>
          <a:prstGeom prst="rect">
            <a:avLst/>
          </a:prstGeom>
        </p:spPr>
        <p:txBody>
          <a:bodyPr>
            <a:noAutofit/>
          </a:bodyPr>
          <a:lstStyle>
            <a:lvl1pPr marL="0" indent="0" algn="r">
              <a:lnSpc>
                <a:spcPts val="2500"/>
              </a:lnSpc>
              <a:buNone/>
              <a:defRPr sz="2700" b="1">
                <a:solidFill>
                  <a:srgbClr val="808285"/>
                </a:solidFill>
                <a:latin typeface="Myriad Pro" panose="020B0503030403020204" pitchFamily="34" charset="0"/>
              </a:defRPr>
            </a:lvl1pPr>
            <a:lvl2pPr marL="457202" indent="0">
              <a:buNone/>
              <a:defRPr sz="2359">
                <a:latin typeface="Myriad Pro" panose="020B0503030403020204" pitchFamily="34" charset="0"/>
              </a:defRPr>
            </a:lvl2pPr>
            <a:lvl3pPr marL="914406" indent="0">
              <a:buNone/>
              <a:defRPr sz="2359">
                <a:latin typeface="Myriad Pro" panose="020B0503030403020204" pitchFamily="34" charset="0"/>
              </a:defRPr>
            </a:lvl3pPr>
            <a:lvl4pPr marL="1371608" indent="0">
              <a:buNone/>
              <a:defRPr sz="2359">
                <a:latin typeface="Myriad Pro" panose="020B0503030403020204" pitchFamily="34" charset="0"/>
              </a:defRPr>
            </a:lvl4pPr>
            <a:lvl5pPr marL="1828812" indent="0">
              <a:buNone/>
              <a:defRPr sz="2359">
                <a:latin typeface="Myriad Pro" panose="020B0503030403020204" pitchFamily="34" charset="0"/>
              </a:defRPr>
            </a:lvl5pPr>
          </a:lstStyle>
          <a:p>
            <a:pPr lvl="0"/>
            <a:r>
              <a:rPr lang="en-US" dirty="0"/>
              <a:t>Add hashtags</a:t>
            </a:r>
          </a:p>
        </p:txBody>
      </p:sp>
      <p:sp>
        <p:nvSpPr>
          <p:cNvPr id="16" name="Rectangle 15">
            <a:extLst>
              <a:ext uri="{FF2B5EF4-FFF2-40B4-BE49-F238E27FC236}">
                <a16:creationId xmlns="" xmlns:a16="http://schemas.microsoft.com/office/drawing/2014/main" id="{D8BB9A39-F64B-4C57-A794-F7FB344A5D97}"/>
              </a:ext>
            </a:extLst>
          </p:cNvPr>
          <p:cNvSpPr/>
          <p:nvPr userDrawn="1"/>
        </p:nvSpPr>
        <p:spPr>
          <a:xfrm>
            <a:off x="1" y="0"/>
            <a:ext cx="205258" cy="6858000"/>
          </a:xfrm>
          <a:prstGeom prst="rect">
            <a:avLst/>
          </a:prstGeom>
          <a:solidFill>
            <a:srgbClr val="8082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8" name="Graphic 51">
            <a:extLst>
              <a:ext uri="{FF2B5EF4-FFF2-40B4-BE49-F238E27FC236}">
                <a16:creationId xmlns="" xmlns:a16="http://schemas.microsoft.com/office/drawing/2014/main" id="{3105DA27-E1F4-4DDC-96A4-440D3F18FD0A}"/>
              </a:ext>
            </a:extLst>
          </p:cNvPr>
          <p:cNvSpPr/>
          <p:nvPr userDrawn="1"/>
        </p:nvSpPr>
        <p:spPr>
          <a:xfrm>
            <a:off x="5884032" y="2146956"/>
            <a:ext cx="1974913" cy="4731030"/>
          </a:xfrm>
          <a:custGeom>
            <a:avLst/>
            <a:gdLst>
              <a:gd name="connsiteX0" fmla="*/ 1269465 w 2289910"/>
              <a:gd name="connsiteY0" fmla="*/ 4922619 h 4922618"/>
              <a:gd name="connsiteX1" fmla="*/ 2289910 w 2289910"/>
              <a:gd name="connsiteY1" fmla="*/ 4922619 h 4922618"/>
              <a:gd name="connsiteX2" fmla="*/ 1032512 w 2289910"/>
              <a:gd name="connsiteY2" fmla="*/ 0 h 4922618"/>
              <a:gd name="connsiteX3" fmla="*/ 0 w 2289910"/>
              <a:gd name="connsiteY3" fmla="*/ 0 h 4922618"/>
              <a:gd name="connsiteX0" fmla="*/ 1294403 w 2314848"/>
              <a:gd name="connsiteY0" fmla="*/ 4922619 h 4922619"/>
              <a:gd name="connsiteX1" fmla="*/ 2314848 w 2314848"/>
              <a:gd name="connsiteY1" fmla="*/ 4922619 h 4922619"/>
              <a:gd name="connsiteX2" fmla="*/ 1057450 w 2314848"/>
              <a:gd name="connsiteY2" fmla="*/ 0 h 4922619"/>
              <a:gd name="connsiteX3" fmla="*/ 0 w 2314848"/>
              <a:gd name="connsiteY3" fmla="*/ 0 h 4922619"/>
              <a:gd name="connsiteX4" fmla="*/ 1294403 w 2314848"/>
              <a:gd name="connsiteY4" fmla="*/ 4922619 h 4922619"/>
              <a:gd name="connsiteX0" fmla="*/ 1319341 w 2339786"/>
              <a:gd name="connsiteY0" fmla="*/ 4922619 h 4922619"/>
              <a:gd name="connsiteX1" fmla="*/ 2339786 w 2339786"/>
              <a:gd name="connsiteY1" fmla="*/ 4922619 h 4922619"/>
              <a:gd name="connsiteX2" fmla="*/ 1082388 w 2339786"/>
              <a:gd name="connsiteY2" fmla="*/ 0 h 4922619"/>
              <a:gd name="connsiteX3" fmla="*/ 0 w 2339786"/>
              <a:gd name="connsiteY3" fmla="*/ 16626 h 4922619"/>
              <a:gd name="connsiteX4" fmla="*/ 1319341 w 2339786"/>
              <a:gd name="connsiteY4" fmla="*/ 4922619 h 4922619"/>
              <a:gd name="connsiteX0" fmla="*/ 1206130 w 2339786"/>
              <a:gd name="connsiteY0" fmla="*/ 4731030 h 4922619"/>
              <a:gd name="connsiteX1" fmla="*/ 2339786 w 2339786"/>
              <a:gd name="connsiteY1" fmla="*/ 4922619 h 4922619"/>
              <a:gd name="connsiteX2" fmla="*/ 1082388 w 2339786"/>
              <a:gd name="connsiteY2" fmla="*/ 0 h 4922619"/>
              <a:gd name="connsiteX3" fmla="*/ 0 w 2339786"/>
              <a:gd name="connsiteY3" fmla="*/ 16626 h 4922619"/>
              <a:gd name="connsiteX4" fmla="*/ 1206130 w 2339786"/>
              <a:gd name="connsiteY4" fmla="*/ 4731030 h 4922619"/>
              <a:gd name="connsiteX0" fmla="*/ 1206130 w 2139489"/>
              <a:gd name="connsiteY0" fmla="*/ 4731030 h 4731030"/>
              <a:gd name="connsiteX1" fmla="*/ 2139489 w 2139489"/>
              <a:gd name="connsiteY1" fmla="*/ 4704905 h 4731030"/>
              <a:gd name="connsiteX2" fmla="*/ 1082388 w 2139489"/>
              <a:gd name="connsiteY2" fmla="*/ 0 h 4731030"/>
              <a:gd name="connsiteX3" fmla="*/ 0 w 2139489"/>
              <a:gd name="connsiteY3" fmla="*/ 16626 h 4731030"/>
              <a:gd name="connsiteX4" fmla="*/ 1206130 w 2139489"/>
              <a:gd name="connsiteY4" fmla="*/ 4731030 h 4731030"/>
              <a:gd name="connsiteX0" fmla="*/ 1206130 w 2139489"/>
              <a:gd name="connsiteY0" fmla="*/ 4731030 h 4731030"/>
              <a:gd name="connsiteX1" fmla="*/ 2139489 w 2139489"/>
              <a:gd name="connsiteY1" fmla="*/ 4704905 h 4731030"/>
              <a:gd name="connsiteX2" fmla="*/ 995302 w 2139489"/>
              <a:gd name="connsiteY2" fmla="*/ 0 h 4731030"/>
              <a:gd name="connsiteX3" fmla="*/ 0 w 2139489"/>
              <a:gd name="connsiteY3" fmla="*/ 16626 h 4731030"/>
              <a:gd name="connsiteX4" fmla="*/ 1206130 w 2139489"/>
              <a:gd name="connsiteY4" fmla="*/ 4731030 h 47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89" h="4731030">
                <a:moveTo>
                  <a:pt x="1206130" y="4731030"/>
                </a:moveTo>
                <a:lnTo>
                  <a:pt x="2139489" y="4704905"/>
                </a:lnTo>
                <a:lnTo>
                  <a:pt x="995302" y="0"/>
                </a:lnTo>
                <a:lnTo>
                  <a:pt x="0" y="16626"/>
                </a:lnTo>
                <a:cubicBezTo>
                  <a:pt x="423155" y="1657499"/>
                  <a:pt x="782975" y="3090157"/>
                  <a:pt x="1206130" y="4731030"/>
                </a:cubicBezTo>
                <a:close/>
              </a:path>
            </a:pathLst>
          </a:custGeom>
          <a:solidFill>
            <a:srgbClr val="808285">
              <a:alpha val="15000"/>
            </a:srgbClr>
          </a:solidFill>
          <a:ln w="11784" cap="flat">
            <a:noFill/>
            <a:prstDash val="solid"/>
            <a:miter/>
          </a:ln>
        </p:spPr>
        <p:txBody>
          <a:bodyPr rtlCol="0" anchor="ctr"/>
          <a:lstStyle/>
          <a:p>
            <a:endParaRPr lang="en-GB"/>
          </a:p>
        </p:txBody>
      </p:sp>
      <p:sp>
        <p:nvSpPr>
          <p:cNvPr id="20" name="Graphic 15">
            <a:extLst>
              <a:ext uri="{FF2B5EF4-FFF2-40B4-BE49-F238E27FC236}">
                <a16:creationId xmlns="" xmlns:a16="http://schemas.microsoft.com/office/drawing/2014/main" id="{252C2903-E64B-4DBF-ACF7-95BB2B4B5879}"/>
              </a:ext>
            </a:extLst>
          </p:cNvPr>
          <p:cNvSpPr/>
          <p:nvPr userDrawn="1"/>
        </p:nvSpPr>
        <p:spPr>
          <a:xfrm>
            <a:off x="4866940" y="3412893"/>
            <a:ext cx="4281171" cy="2143604"/>
          </a:xfrm>
          <a:custGeom>
            <a:avLst/>
            <a:gdLst>
              <a:gd name="connsiteX0" fmla="*/ 522216 w 4514109"/>
              <a:gd name="connsiteY0" fmla="*/ 2124554 h 2124553"/>
              <a:gd name="connsiteX1" fmla="*/ 4514110 w 4514109"/>
              <a:gd name="connsiteY1" fmla="*/ 2124554 h 2124553"/>
              <a:gd name="connsiteX2" fmla="*/ 4514110 w 4514109"/>
              <a:gd name="connsiteY2" fmla="*/ 0 h 2124553"/>
              <a:gd name="connsiteX3" fmla="*/ 0 w 4514109"/>
              <a:gd name="connsiteY3" fmla="*/ 0 h 2124553"/>
              <a:gd name="connsiteX0" fmla="*/ 522216 w 4637935"/>
              <a:gd name="connsiteY0" fmla="*/ 2124554 h 2124554"/>
              <a:gd name="connsiteX1" fmla="*/ 4514110 w 4637935"/>
              <a:gd name="connsiteY1" fmla="*/ 2124554 h 2124554"/>
              <a:gd name="connsiteX2" fmla="*/ 4637935 w 4637935"/>
              <a:gd name="connsiteY2" fmla="*/ 0 h 2124554"/>
              <a:gd name="connsiteX3" fmla="*/ 0 w 4637935"/>
              <a:gd name="connsiteY3" fmla="*/ 0 h 2124554"/>
              <a:gd name="connsiteX0" fmla="*/ 522216 w 4637935"/>
              <a:gd name="connsiteY0" fmla="*/ 2124554 h 2134079"/>
              <a:gd name="connsiteX1" fmla="*/ 4628410 w 4637935"/>
              <a:gd name="connsiteY1" fmla="*/ 2134079 h 2134079"/>
              <a:gd name="connsiteX2" fmla="*/ 4637935 w 4637935"/>
              <a:gd name="connsiteY2" fmla="*/ 0 h 2134079"/>
              <a:gd name="connsiteX3" fmla="*/ 0 w 4637935"/>
              <a:gd name="connsiteY3" fmla="*/ 0 h 2134079"/>
              <a:gd name="connsiteX0" fmla="*/ 522216 w 4637935"/>
              <a:gd name="connsiteY0" fmla="*/ 2124554 h 2143604"/>
              <a:gd name="connsiteX1" fmla="*/ 4628410 w 4637935"/>
              <a:gd name="connsiteY1" fmla="*/ 2143604 h 2143604"/>
              <a:gd name="connsiteX2" fmla="*/ 4637935 w 4637935"/>
              <a:gd name="connsiteY2" fmla="*/ 0 h 2143604"/>
              <a:gd name="connsiteX3" fmla="*/ 0 w 4637935"/>
              <a:gd name="connsiteY3" fmla="*/ 0 h 2143604"/>
              <a:gd name="connsiteX0" fmla="*/ 522216 w 4637935"/>
              <a:gd name="connsiteY0" fmla="*/ 2124554 h 2143604"/>
              <a:gd name="connsiteX1" fmla="*/ 4637331 w 4637935"/>
              <a:gd name="connsiteY1" fmla="*/ 2143604 h 2143604"/>
              <a:gd name="connsiteX2" fmla="*/ 4637935 w 4637935"/>
              <a:gd name="connsiteY2" fmla="*/ 0 h 2143604"/>
              <a:gd name="connsiteX3" fmla="*/ 0 w 4637935"/>
              <a:gd name="connsiteY3" fmla="*/ 0 h 2143604"/>
            </a:gdLst>
            <a:ahLst/>
            <a:cxnLst>
              <a:cxn ang="0">
                <a:pos x="connsiteX0" y="connsiteY0"/>
              </a:cxn>
              <a:cxn ang="0">
                <a:pos x="connsiteX1" y="connsiteY1"/>
              </a:cxn>
              <a:cxn ang="0">
                <a:pos x="connsiteX2" y="connsiteY2"/>
              </a:cxn>
              <a:cxn ang="0">
                <a:pos x="connsiteX3" y="connsiteY3"/>
              </a:cxn>
            </a:cxnLst>
            <a:rect l="l" t="t" r="r" b="b"/>
            <a:pathLst>
              <a:path w="4637935" h="2143604">
                <a:moveTo>
                  <a:pt x="522216" y="2124554"/>
                </a:moveTo>
                <a:lnTo>
                  <a:pt x="4637331" y="2143604"/>
                </a:lnTo>
                <a:cubicBezTo>
                  <a:pt x="4637532" y="1429069"/>
                  <a:pt x="4637734" y="714535"/>
                  <a:pt x="4637935" y="0"/>
                </a:cubicBezTo>
                <a:lnTo>
                  <a:pt x="0" y="0"/>
                </a:lnTo>
              </a:path>
            </a:pathLst>
          </a:custGeom>
          <a:solidFill>
            <a:srgbClr val="808285">
              <a:alpha val="90000"/>
            </a:srgbClr>
          </a:solidFill>
          <a:ln w="11788" cap="flat">
            <a:noFill/>
            <a:prstDash val="solid"/>
            <a:miter/>
          </a:ln>
        </p:spPr>
        <p:txBody>
          <a:bodyPr rtlCol="0" anchor="ctr"/>
          <a:lstStyle/>
          <a:p>
            <a:endParaRPr lang="en-GB"/>
          </a:p>
        </p:txBody>
      </p:sp>
      <p:sp>
        <p:nvSpPr>
          <p:cNvPr id="21" name="Text Placeholder 39">
            <a:extLst>
              <a:ext uri="{FF2B5EF4-FFF2-40B4-BE49-F238E27FC236}">
                <a16:creationId xmlns="" xmlns:a16="http://schemas.microsoft.com/office/drawing/2014/main" id="{719D8095-902B-4AC5-8D0F-A66756B3E435}"/>
              </a:ext>
            </a:extLst>
          </p:cNvPr>
          <p:cNvSpPr>
            <a:spLocks noGrp="1"/>
          </p:cNvSpPr>
          <p:nvPr>
            <p:ph type="body" sz="quarter" idx="18" hasCustomPrompt="1"/>
          </p:nvPr>
        </p:nvSpPr>
        <p:spPr>
          <a:xfrm>
            <a:off x="5575386" y="3894591"/>
            <a:ext cx="2502211" cy="587582"/>
          </a:xfrm>
          <a:prstGeom prst="rect">
            <a:avLst/>
          </a:prstGeom>
        </p:spPr>
        <p:txBody>
          <a:bodyPr>
            <a:noAutofit/>
          </a:bodyPr>
          <a:lstStyle>
            <a:lvl1pPr marL="0" indent="0">
              <a:lnSpc>
                <a:spcPts val="2994"/>
              </a:lnSpc>
              <a:buNone/>
              <a:defRPr sz="3901" b="1">
                <a:solidFill>
                  <a:schemeClr val="bg1"/>
                </a:solidFill>
                <a:latin typeface="Myriad Pro" panose="020B0503030403020204" pitchFamily="34" charset="0"/>
              </a:defRPr>
            </a:lvl1pPr>
            <a:lvl2pPr marL="457202" indent="0">
              <a:buNone/>
              <a:defRPr sz="2359">
                <a:latin typeface="Myriad Pro" panose="020B0503030403020204" pitchFamily="34" charset="0"/>
              </a:defRPr>
            </a:lvl2pPr>
            <a:lvl3pPr marL="914406" indent="0">
              <a:buNone/>
              <a:defRPr sz="2359">
                <a:latin typeface="Myriad Pro" panose="020B0503030403020204" pitchFamily="34" charset="0"/>
              </a:defRPr>
            </a:lvl3pPr>
            <a:lvl4pPr marL="1371608" indent="0">
              <a:buNone/>
              <a:defRPr sz="2359">
                <a:latin typeface="Myriad Pro" panose="020B0503030403020204" pitchFamily="34" charset="0"/>
              </a:defRPr>
            </a:lvl4pPr>
            <a:lvl5pPr marL="1828812" indent="0">
              <a:buNone/>
              <a:defRPr sz="2359">
                <a:latin typeface="Myriad Pro" panose="020B0503030403020204" pitchFamily="34" charset="0"/>
              </a:defRPr>
            </a:lvl5pPr>
          </a:lstStyle>
          <a:p>
            <a:pPr lvl="0"/>
            <a:r>
              <a:rPr lang="en-US" dirty="0"/>
              <a:t>Title</a:t>
            </a:r>
          </a:p>
          <a:p>
            <a:pPr lvl="0"/>
            <a:r>
              <a:rPr lang="en-US" dirty="0"/>
              <a:t>Title</a:t>
            </a:r>
          </a:p>
        </p:txBody>
      </p:sp>
      <p:sp>
        <p:nvSpPr>
          <p:cNvPr id="22" name="Graphic 2">
            <a:extLst>
              <a:ext uri="{FF2B5EF4-FFF2-40B4-BE49-F238E27FC236}">
                <a16:creationId xmlns="" xmlns:a16="http://schemas.microsoft.com/office/drawing/2014/main" id="{1A754CBF-7133-4404-9A56-4983B66CFBA9}"/>
              </a:ext>
            </a:extLst>
          </p:cNvPr>
          <p:cNvSpPr/>
          <p:nvPr userDrawn="1"/>
        </p:nvSpPr>
        <p:spPr>
          <a:xfrm>
            <a:off x="205259" y="6515863"/>
            <a:ext cx="5439906" cy="356399"/>
          </a:xfrm>
          <a:custGeom>
            <a:avLst/>
            <a:gdLst>
              <a:gd name="connsiteX0" fmla="*/ 0 w 6032778"/>
              <a:gd name="connsiteY0" fmla="*/ 341376 h 342804"/>
              <a:gd name="connsiteX1" fmla="*/ 0 w 6032778"/>
              <a:gd name="connsiteY1" fmla="*/ 0 h 342804"/>
              <a:gd name="connsiteX2" fmla="*/ 5926892 w 6032778"/>
              <a:gd name="connsiteY2" fmla="*/ 0 h 342804"/>
              <a:gd name="connsiteX3" fmla="*/ 6032779 w 6032778"/>
              <a:gd name="connsiteY3" fmla="*/ 342805 h 342804"/>
              <a:gd name="connsiteX0" fmla="*/ 0 w 6032779"/>
              <a:gd name="connsiteY0" fmla="*/ 341376 h 342805"/>
              <a:gd name="connsiteX1" fmla="*/ 0 w 6032779"/>
              <a:gd name="connsiteY1" fmla="*/ 0 h 342805"/>
              <a:gd name="connsiteX2" fmla="*/ 5839806 w 6032779"/>
              <a:gd name="connsiteY2" fmla="*/ 0 h 342805"/>
              <a:gd name="connsiteX3" fmla="*/ 6032779 w 6032779"/>
              <a:gd name="connsiteY3" fmla="*/ 342805 h 342805"/>
              <a:gd name="connsiteX4" fmla="*/ 0 w 6032779"/>
              <a:gd name="connsiteY4" fmla="*/ 341376 h 342805"/>
              <a:gd name="connsiteX0" fmla="*/ 0 w 5902151"/>
              <a:gd name="connsiteY0" fmla="*/ 341376 h 341376"/>
              <a:gd name="connsiteX1" fmla="*/ 0 w 5902151"/>
              <a:gd name="connsiteY1" fmla="*/ 0 h 341376"/>
              <a:gd name="connsiteX2" fmla="*/ 5839806 w 5902151"/>
              <a:gd name="connsiteY2" fmla="*/ 0 h 341376"/>
              <a:gd name="connsiteX3" fmla="*/ 5902151 w 5902151"/>
              <a:gd name="connsiteY3" fmla="*/ 334096 h 341376"/>
              <a:gd name="connsiteX4" fmla="*/ 0 w 5902151"/>
              <a:gd name="connsiteY4" fmla="*/ 341376 h 341376"/>
              <a:gd name="connsiteX0" fmla="*/ 0 w 5906612"/>
              <a:gd name="connsiteY0" fmla="*/ 341376 h 351938"/>
              <a:gd name="connsiteX1" fmla="*/ 0 w 5906612"/>
              <a:gd name="connsiteY1" fmla="*/ 0 h 351938"/>
              <a:gd name="connsiteX2" fmla="*/ 5839806 w 5906612"/>
              <a:gd name="connsiteY2" fmla="*/ 0 h 351938"/>
              <a:gd name="connsiteX3" fmla="*/ 5906612 w 5906612"/>
              <a:gd name="connsiteY3" fmla="*/ 351938 h 351938"/>
              <a:gd name="connsiteX4" fmla="*/ 0 w 5906612"/>
              <a:gd name="connsiteY4" fmla="*/ 341376 h 351938"/>
              <a:gd name="connsiteX0" fmla="*/ 0 w 5906612"/>
              <a:gd name="connsiteY0" fmla="*/ 341376 h 351938"/>
              <a:gd name="connsiteX1" fmla="*/ 0 w 5906612"/>
              <a:gd name="connsiteY1" fmla="*/ 0 h 351938"/>
              <a:gd name="connsiteX2" fmla="*/ 5804123 w 5906612"/>
              <a:gd name="connsiteY2" fmla="*/ 0 h 351938"/>
              <a:gd name="connsiteX3" fmla="*/ 5906612 w 5906612"/>
              <a:gd name="connsiteY3" fmla="*/ 351938 h 351938"/>
              <a:gd name="connsiteX4" fmla="*/ 0 w 5906612"/>
              <a:gd name="connsiteY4" fmla="*/ 341376 h 351938"/>
              <a:gd name="connsiteX0" fmla="*/ 0 w 5884310"/>
              <a:gd name="connsiteY0" fmla="*/ 341376 h 351938"/>
              <a:gd name="connsiteX1" fmla="*/ 0 w 5884310"/>
              <a:gd name="connsiteY1" fmla="*/ 0 h 351938"/>
              <a:gd name="connsiteX2" fmla="*/ 5804123 w 5884310"/>
              <a:gd name="connsiteY2" fmla="*/ 0 h 351938"/>
              <a:gd name="connsiteX3" fmla="*/ 5884310 w 5884310"/>
              <a:gd name="connsiteY3" fmla="*/ 351938 h 351938"/>
              <a:gd name="connsiteX4" fmla="*/ 0 w 5884310"/>
              <a:gd name="connsiteY4" fmla="*/ 341376 h 351938"/>
              <a:gd name="connsiteX0" fmla="*/ 0 w 5893231"/>
              <a:gd name="connsiteY0" fmla="*/ 341376 h 356399"/>
              <a:gd name="connsiteX1" fmla="*/ 0 w 5893231"/>
              <a:gd name="connsiteY1" fmla="*/ 0 h 356399"/>
              <a:gd name="connsiteX2" fmla="*/ 5804123 w 5893231"/>
              <a:gd name="connsiteY2" fmla="*/ 0 h 356399"/>
              <a:gd name="connsiteX3" fmla="*/ 5893231 w 5893231"/>
              <a:gd name="connsiteY3" fmla="*/ 356399 h 356399"/>
              <a:gd name="connsiteX4" fmla="*/ 0 w 5893231"/>
              <a:gd name="connsiteY4" fmla="*/ 341376 h 35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3231" h="356399">
                <a:moveTo>
                  <a:pt x="0" y="341376"/>
                </a:moveTo>
                <a:lnTo>
                  <a:pt x="0" y="0"/>
                </a:lnTo>
                <a:lnTo>
                  <a:pt x="5804123" y="0"/>
                </a:lnTo>
                <a:lnTo>
                  <a:pt x="5893231" y="356399"/>
                </a:lnTo>
                <a:lnTo>
                  <a:pt x="0" y="341376"/>
                </a:lnTo>
                <a:close/>
              </a:path>
            </a:pathLst>
          </a:custGeom>
          <a:solidFill>
            <a:srgbClr val="808285">
              <a:alpha val="90000"/>
            </a:srgbClr>
          </a:solidFill>
          <a:ln w="11753" cap="flat">
            <a:noFill/>
            <a:prstDash val="solid"/>
            <a:miter/>
          </a:ln>
        </p:spPr>
        <p:txBody>
          <a:bodyPr rtlCol="0" anchor="ctr"/>
          <a:lstStyle/>
          <a:p>
            <a:endParaRPr lang="en-GB"/>
          </a:p>
        </p:txBody>
      </p:sp>
      <p:sp>
        <p:nvSpPr>
          <p:cNvPr id="23" name="TextBox 22">
            <a:extLst>
              <a:ext uri="{FF2B5EF4-FFF2-40B4-BE49-F238E27FC236}">
                <a16:creationId xmlns="" xmlns:a16="http://schemas.microsoft.com/office/drawing/2014/main" id="{C80B2D88-9ABE-4C19-BBDF-E0FFEAFB4977}"/>
              </a:ext>
            </a:extLst>
          </p:cNvPr>
          <p:cNvSpPr txBox="1"/>
          <p:nvPr userDrawn="1"/>
        </p:nvSpPr>
        <p:spPr>
          <a:xfrm>
            <a:off x="279878" y="6555745"/>
            <a:ext cx="4972290" cy="261610"/>
          </a:xfrm>
          <a:prstGeom prst="rect">
            <a:avLst/>
          </a:prstGeom>
          <a:noFill/>
        </p:spPr>
        <p:txBody>
          <a:bodyPr wrap="square" rtlCol="0">
            <a:spAutoFit/>
          </a:bodyPr>
          <a:lstStyle/>
          <a:p>
            <a:r>
              <a:rPr lang="en-GB" sz="1050" dirty="0">
                <a:solidFill>
                  <a:schemeClr val="bg1"/>
                </a:solidFill>
                <a:latin typeface="Avenir" panose="020B0503020203020204" pitchFamily="34" charset="0"/>
              </a:rPr>
              <a:t>ela.europa.eu/</a:t>
            </a:r>
            <a:r>
              <a:rPr lang="en-GB" sz="1050" dirty="0" err="1">
                <a:solidFill>
                  <a:schemeClr val="bg1"/>
                </a:solidFill>
                <a:latin typeface="Avenir" panose="020B0503020203020204" pitchFamily="34" charset="0"/>
              </a:rPr>
              <a:t>en</a:t>
            </a:r>
            <a:r>
              <a:rPr lang="en-GB" sz="1050" dirty="0">
                <a:solidFill>
                  <a:schemeClr val="bg1"/>
                </a:solidFill>
                <a:latin typeface="Avenir" panose="020B0503020203020204" pitchFamily="34" charset="0"/>
              </a:rPr>
              <a:t>/campaigns/rights-for-all-seasons</a:t>
            </a:r>
          </a:p>
        </p:txBody>
      </p:sp>
      <p:sp>
        <p:nvSpPr>
          <p:cNvPr id="24" name="Picture Placeholder 33">
            <a:extLst>
              <a:ext uri="{FF2B5EF4-FFF2-40B4-BE49-F238E27FC236}">
                <a16:creationId xmlns="" xmlns:a16="http://schemas.microsoft.com/office/drawing/2014/main" id="{B24AD581-632E-42F0-99DB-DD8E2AB6CFD6}"/>
              </a:ext>
            </a:extLst>
          </p:cNvPr>
          <p:cNvSpPr>
            <a:spLocks noGrp="1"/>
          </p:cNvSpPr>
          <p:nvPr>
            <p:ph type="pic" sz="quarter" idx="16"/>
          </p:nvPr>
        </p:nvSpPr>
        <p:spPr>
          <a:xfrm>
            <a:off x="196985" y="4165"/>
            <a:ext cx="5369216" cy="6511564"/>
          </a:xfrm>
          <a:custGeom>
            <a:avLst/>
            <a:gdLst>
              <a:gd name="connsiteX0" fmla="*/ 0 w 5209020"/>
              <a:gd name="connsiteY0" fmla="*/ 0 h 5680075"/>
              <a:gd name="connsiteX1" fmla="*/ 3675495 w 5209020"/>
              <a:gd name="connsiteY1" fmla="*/ 0 h 5680075"/>
              <a:gd name="connsiteX2" fmla="*/ 3677732 w 5209020"/>
              <a:gd name="connsiteY2" fmla="*/ 0 h 5680075"/>
              <a:gd name="connsiteX3" fmla="*/ 3677732 w 5209020"/>
              <a:gd name="connsiteY3" fmla="*/ 8286 h 5680075"/>
              <a:gd name="connsiteX4" fmla="*/ 5209020 w 5209020"/>
              <a:gd name="connsiteY4" fmla="*/ 5680075 h 5680075"/>
              <a:gd name="connsiteX5" fmla="*/ 3675495 w 5209020"/>
              <a:gd name="connsiteY5" fmla="*/ 5680075 h 5680075"/>
              <a:gd name="connsiteX6" fmla="*/ 3675495 w 5209020"/>
              <a:gd name="connsiteY6" fmla="*/ 5678993 h 5680075"/>
              <a:gd name="connsiteX7" fmla="*/ 0 w 5209020"/>
              <a:gd name="connsiteY7" fmla="*/ 5678993 h 5680075"/>
              <a:gd name="connsiteX0" fmla="*/ 0 w 5037480"/>
              <a:gd name="connsiteY0" fmla="*/ 0 h 5689103"/>
              <a:gd name="connsiteX1" fmla="*/ 3675495 w 5037480"/>
              <a:gd name="connsiteY1" fmla="*/ 0 h 5689103"/>
              <a:gd name="connsiteX2" fmla="*/ 3677732 w 5037480"/>
              <a:gd name="connsiteY2" fmla="*/ 0 h 5689103"/>
              <a:gd name="connsiteX3" fmla="*/ 3677732 w 5037480"/>
              <a:gd name="connsiteY3" fmla="*/ 8286 h 5689103"/>
              <a:gd name="connsiteX4" fmla="*/ 5037480 w 5037480"/>
              <a:gd name="connsiteY4" fmla="*/ 5689103 h 5689103"/>
              <a:gd name="connsiteX5" fmla="*/ 3675495 w 5037480"/>
              <a:gd name="connsiteY5" fmla="*/ 5680075 h 5689103"/>
              <a:gd name="connsiteX6" fmla="*/ 3675495 w 5037480"/>
              <a:gd name="connsiteY6" fmla="*/ 5678993 h 5689103"/>
              <a:gd name="connsiteX7" fmla="*/ 0 w 5037480"/>
              <a:gd name="connsiteY7" fmla="*/ 5678993 h 5689103"/>
              <a:gd name="connsiteX8" fmla="*/ 0 w 5037480"/>
              <a:gd name="connsiteY8" fmla="*/ 0 h 5689103"/>
              <a:gd name="connsiteX0" fmla="*/ 0 w 5047144"/>
              <a:gd name="connsiteY0" fmla="*/ 0 h 5680075"/>
              <a:gd name="connsiteX1" fmla="*/ 3675495 w 5047144"/>
              <a:gd name="connsiteY1" fmla="*/ 0 h 5680075"/>
              <a:gd name="connsiteX2" fmla="*/ 3677732 w 5047144"/>
              <a:gd name="connsiteY2" fmla="*/ 0 h 5680075"/>
              <a:gd name="connsiteX3" fmla="*/ 3677732 w 5047144"/>
              <a:gd name="connsiteY3" fmla="*/ 8286 h 5680075"/>
              <a:gd name="connsiteX4" fmla="*/ 5047144 w 5047144"/>
              <a:gd name="connsiteY4" fmla="*/ 5679439 h 5680075"/>
              <a:gd name="connsiteX5" fmla="*/ 3675495 w 5047144"/>
              <a:gd name="connsiteY5" fmla="*/ 5680075 h 5680075"/>
              <a:gd name="connsiteX6" fmla="*/ 3675495 w 5047144"/>
              <a:gd name="connsiteY6" fmla="*/ 5678993 h 5680075"/>
              <a:gd name="connsiteX7" fmla="*/ 0 w 5047144"/>
              <a:gd name="connsiteY7" fmla="*/ 5678993 h 5680075"/>
              <a:gd name="connsiteX8" fmla="*/ 0 w 5047144"/>
              <a:gd name="connsiteY8" fmla="*/ 0 h 5680075"/>
              <a:gd name="connsiteX0" fmla="*/ 28993 w 5076137"/>
              <a:gd name="connsiteY0" fmla="*/ 0 h 5680075"/>
              <a:gd name="connsiteX1" fmla="*/ 3704488 w 5076137"/>
              <a:gd name="connsiteY1" fmla="*/ 0 h 5680075"/>
              <a:gd name="connsiteX2" fmla="*/ 3706725 w 5076137"/>
              <a:gd name="connsiteY2" fmla="*/ 0 h 5680075"/>
              <a:gd name="connsiteX3" fmla="*/ 3706725 w 5076137"/>
              <a:gd name="connsiteY3" fmla="*/ 8286 h 5680075"/>
              <a:gd name="connsiteX4" fmla="*/ 5076137 w 5076137"/>
              <a:gd name="connsiteY4" fmla="*/ 5679439 h 5680075"/>
              <a:gd name="connsiteX5" fmla="*/ 3704488 w 5076137"/>
              <a:gd name="connsiteY5" fmla="*/ 5680075 h 5680075"/>
              <a:gd name="connsiteX6" fmla="*/ 3704488 w 5076137"/>
              <a:gd name="connsiteY6" fmla="*/ 5678993 h 5680075"/>
              <a:gd name="connsiteX7" fmla="*/ 0 w 5076137"/>
              <a:gd name="connsiteY7" fmla="*/ 5674160 h 5680075"/>
              <a:gd name="connsiteX8" fmla="*/ 28993 w 5076137"/>
              <a:gd name="connsiteY8" fmla="*/ 0 h 5680075"/>
              <a:gd name="connsiteX0" fmla="*/ 28993 w 5076137"/>
              <a:gd name="connsiteY0" fmla="*/ 0 h 5680075"/>
              <a:gd name="connsiteX1" fmla="*/ 3704488 w 5076137"/>
              <a:gd name="connsiteY1" fmla="*/ 0 h 5680075"/>
              <a:gd name="connsiteX2" fmla="*/ 3706725 w 5076137"/>
              <a:gd name="connsiteY2" fmla="*/ 0 h 5680075"/>
              <a:gd name="connsiteX3" fmla="*/ 3706725 w 5076137"/>
              <a:gd name="connsiteY3" fmla="*/ 8286 h 5680075"/>
              <a:gd name="connsiteX4" fmla="*/ 5076137 w 5076137"/>
              <a:gd name="connsiteY4" fmla="*/ 5679439 h 5680075"/>
              <a:gd name="connsiteX5" fmla="*/ 3704488 w 5076137"/>
              <a:gd name="connsiteY5" fmla="*/ 5680075 h 5680075"/>
              <a:gd name="connsiteX6" fmla="*/ 3704488 w 5076137"/>
              <a:gd name="connsiteY6" fmla="*/ 5678993 h 5680075"/>
              <a:gd name="connsiteX7" fmla="*/ 0 w 5076137"/>
              <a:gd name="connsiteY7" fmla="*/ 5674160 h 5680075"/>
              <a:gd name="connsiteX8" fmla="*/ 28993 w 5076137"/>
              <a:gd name="connsiteY8" fmla="*/ 0 h 5680075"/>
              <a:gd name="connsiteX0" fmla="*/ 4294 w 5080431"/>
              <a:gd name="connsiteY0" fmla="*/ 0 h 5689739"/>
              <a:gd name="connsiteX1" fmla="*/ 3708782 w 5080431"/>
              <a:gd name="connsiteY1" fmla="*/ 9664 h 5689739"/>
              <a:gd name="connsiteX2" fmla="*/ 3711019 w 5080431"/>
              <a:gd name="connsiteY2" fmla="*/ 9664 h 5689739"/>
              <a:gd name="connsiteX3" fmla="*/ 3711019 w 5080431"/>
              <a:gd name="connsiteY3" fmla="*/ 17950 h 5689739"/>
              <a:gd name="connsiteX4" fmla="*/ 5080431 w 5080431"/>
              <a:gd name="connsiteY4" fmla="*/ 5689103 h 5689739"/>
              <a:gd name="connsiteX5" fmla="*/ 3708782 w 5080431"/>
              <a:gd name="connsiteY5" fmla="*/ 5689739 h 5689739"/>
              <a:gd name="connsiteX6" fmla="*/ 3708782 w 5080431"/>
              <a:gd name="connsiteY6" fmla="*/ 5688657 h 5689739"/>
              <a:gd name="connsiteX7" fmla="*/ 4294 w 5080431"/>
              <a:gd name="connsiteY7" fmla="*/ 5683824 h 5689739"/>
              <a:gd name="connsiteX8" fmla="*/ 4294 w 5080431"/>
              <a:gd name="connsiteY8" fmla="*/ 0 h 5689739"/>
              <a:gd name="connsiteX0" fmla="*/ 3321 w 5084290"/>
              <a:gd name="connsiteY0" fmla="*/ 0 h 5689739"/>
              <a:gd name="connsiteX1" fmla="*/ 3712641 w 5084290"/>
              <a:gd name="connsiteY1" fmla="*/ 9664 h 5689739"/>
              <a:gd name="connsiteX2" fmla="*/ 3714878 w 5084290"/>
              <a:gd name="connsiteY2" fmla="*/ 9664 h 5689739"/>
              <a:gd name="connsiteX3" fmla="*/ 3714878 w 5084290"/>
              <a:gd name="connsiteY3" fmla="*/ 17950 h 5689739"/>
              <a:gd name="connsiteX4" fmla="*/ 5084290 w 5084290"/>
              <a:gd name="connsiteY4" fmla="*/ 5689103 h 5689739"/>
              <a:gd name="connsiteX5" fmla="*/ 3712641 w 5084290"/>
              <a:gd name="connsiteY5" fmla="*/ 5689739 h 5689739"/>
              <a:gd name="connsiteX6" fmla="*/ 3712641 w 5084290"/>
              <a:gd name="connsiteY6" fmla="*/ 5688657 h 5689739"/>
              <a:gd name="connsiteX7" fmla="*/ 8153 w 5084290"/>
              <a:gd name="connsiteY7" fmla="*/ 5683824 h 5689739"/>
              <a:gd name="connsiteX8" fmla="*/ 3321 w 5084290"/>
              <a:gd name="connsiteY8" fmla="*/ 0 h 5689739"/>
              <a:gd name="connsiteX0" fmla="*/ 3321 w 5084290"/>
              <a:gd name="connsiteY0" fmla="*/ 0 h 5689739"/>
              <a:gd name="connsiteX1" fmla="*/ 3712641 w 5084290"/>
              <a:gd name="connsiteY1" fmla="*/ 9664 h 5689739"/>
              <a:gd name="connsiteX2" fmla="*/ 3714878 w 5084290"/>
              <a:gd name="connsiteY2" fmla="*/ 9664 h 5689739"/>
              <a:gd name="connsiteX3" fmla="*/ 3714878 w 5084290"/>
              <a:gd name="connsiteY3" fmla="*/ 17950 h 5689739"/>
              <a:gd name="connsiteX4" fmla="*/ 5084290 w 5084290"/>
              <a:gd name="connsiteY4" fmla="*/ 5689103 h 5689739"/>
              <a:gd name="connsiteX5" fmla="*/ 3712641 w 5084290"/>
              <a:gd name="connsiteY5" fmla="*/ 5689739 h 5689739"/>
              <a:gd name="connsiteX6" fmla="*/ 3712641 w 5084290"/>
              <a:gd name="connsiteY6" fmla="*/ 5688657 h 5689739"/>
              <a:gd name="connsiteX7" fmla="*/ 8153 w 5084290"/>
              <a:gd name="connsiteY7" fmla="*/ 5683824 h 5689739"/>
              <a:gd name="connsiteX8" fmla="*/ 3321 w 5084290"/>
              <a:gd name="connsiteY8" fmla="*/ 0 h 5689739"/>
              <a:gd name="connsiteX0" fmla="*/ 3321 w 5084290"/>
              <a:gd name="connsiteY0" fmla="*/ 7820 h 5697559"/>
              <a:gd name="connsiteX1" fmla="*/ 3712641 w 5084290"/>
              <a:gd name="connsiteY1" fmla="*/ 17484 h 5697559"/>
              <a:gd name="connsiteX2" fmla="*/ 3714878 w 5084290"/>
              <a:gd name="connsiteY2" fmla="*/ 17484 h 5697559"/>
              <a:gd name="connsiteX3" fmla="*/ 3714878 w 5084290"/>
              <a:gd name="connsiteY3" fmla="*/ 25770 h 5697559"/>
              <a:gd name="connsiteX4" fmla="*/ 5084290 w 5084290"/>
              <a:gd name="connsiteY4" fmla="*/ 5696923 h 5697559"/>
              <a:gd name="connsiteX5" fmla="*/ 3712641 w 5084290"/>
              <a:gd name="connsiteY5" fmla="*/ 5697559 h 5697559"/>
              <a:gd name="connsiteX6" fmla="*/ 3712641 w 5084290"/>
              <a:gd name="connsiteY6" fmla="*/ 5696477 h 5697559"/>
              <a:gd name="connsiteX7" fmla="*/ 8153 w 5084290"/>
              <a:gd name="connsiteY7" fmla="*/ 5691644 h 5697559"/>
              <a:gd name="connsiteX8" fmla="*/ 3321 w 5084290"/>
              <a:gd name="connsiteY8" fmla="*/ 7820 h 5697559"/>
              <a:gd name="connsiteX0" fmla="*/ 3321 w 5084290"/>
              <a:gd name="connsiteY0" fmla="*/ 7820 h 5697559"/>
              <a:gd name="connsiteX1" fmla="*/ 3712641 w 5084290"/>
              <a:gd name="connsiteY1" fmla="*/ 17484 h 5697559"/>
              <a:gd name="connsiteX2" fmla="*/ 3714878 w 5084290"/>
              <a:gd name="connsiteY2" fmla="*/ 17484 h 5697559"/>
              <a:gd name="connsiteX3" fmla="*/ 3710046 w 5084290"/>
              <a:gd name="connsiteY3" fmla="*/ 11274 h 5697559"/>
              <a:gd name="connsiteX4" fmla="*/ 5084290 w 5084290"/>
              <a:gd name="connsiteY4" fmla="*/ 5696923 h 5697559"/>
              <a:gd name="connsiteX5" fmla="*/ 3712641 w 5084290"/>
              <a:gd name="connsiteY5" fmla="*/ 5697559 h 5697559"/>
              <a:gd name="connsiteX6" fmla="*/ 3712641 w 5084290"/>
              <a:gd name="connsiteY6" fmla="*/ 5696477 h 5697559"/>
              <a:gd name="connsiteX7" fmla="*/ 8153 w 5084290"/>
              <a:gd name="connsiteY7" fmla="*/ 5691644 h 5697559"/>
              <a:gd name="connsiteX8" fmla="*/ 3321 w 5084290"/>
              <a:gd name="connsiteY8" fmla="*/ 7820 h 5697559"/>
              <a:gd name="connsiteX0" fmla="*/ 3321 w 5084290"/>
              <a:gd name="connsiteY0" fmla="*/ 11042 h 5700781"/>
              <a:gd name="connsiteX1" fmla="*/ 3712641 w 5084290"/>
              <a:gd name="connsiteY1" fmla="*/ 20706 h 5700781"/>
              <a:gd name="connsiteX2" fmla="*/ 3714878 w 5084290"/>
              <a:gd name="connsiteY2" fmla="*/ 20706 h 5700781"/>
              <a:gd name="connsiteX3" fmla="*/ 3710046 w 5084290"/>
              <a:gd name="connsiteY3" fmla="*/ 0 h 5700781"/>
              <a:gd name="connsiteX4" fmla="*/ 5084290 w 5084290"/>
              <a:gd name="connsiteY4" fmla="*/ 5700145 h 5700781"/>
              <a:gd name="connsiteX5" fmla="*/ 3712641 w 5084290"/>
              <a:gd name="connsiteY5" fmla="*/ 5700781 h 5700781"/>
              <a:gd name="connsiteX6" fmla="*/ 3712641 w 5084290"/>
              <a:gd name="connsiteY6" fmla="*/ 5699699 h 5700781"/>
              <a:gd name="connsiteX7" fmla="*/ 8153 w 5084290"/>
              <a:gd name="connsiteY7" fmla="*/ 5694866 h 5700781"/>
              <a:gd name="connsiteX8" fmla="*/ 3321 w 5084290"/>
              <a:gd name="connsiteY8" fmla="*/ 11042 h 5700781"/>
              <a:gd name="connsiteX0" fmla="*/ 3321 w 5084290"/>
              <a:gd name="connsiteY0" fmla="*/ 11042 h 5700781"/>
              <a:gd name="connsiteX1" fmla="*/ 3712641 w 5084290"/>
              <a:gd name="connsiteY1" fmla="*/ 20706 h 5700781"/>
              <a:gd name="connsiteX2" fmla="*/ 3714878 w 5084290"/>
              <a:gd name="connsiteY2" fmla="*/ 20706 h 5700781"/>
              <a:gd name="connsiteX3" fmla="*/ 3879170 w 5084290"/>
              <a:gd name="connsiteY3" fmla="*/ 0 h 5700781"/>
              <a:gd name="connsiteX4" fmla="*/ 5084290 w 5084290"/>
              <a:gd name="connsiteY4" fmla="*/ 5700145 h 5700781"/>
              <a:gd name="connsiteX5" fmla="*/ 3712641 w 5084290"/>
              <a:gd name="connsiteY5" fmla="*/ 5700781 h 5700781"/>
              <a:gd name="connsiteX6" fmla="*/ 3712641 w 5084290"/>
              <a:gd name="connsiteY6" fmla="*/ 5699699 h 5700781"/>
              <a:gd name="connsiteX7" fmla="*/ 8153 w 5084290"/>
              <a:gd name="connsiteY7" fmla="*/ 5694866 h 5700781"/>
              <a:gd name="connsiteX8" fmla="*/ 3321 w 5084290"/>
              <a:gd name="connsiteY8" fmla="*/ 11042 h 5700781"/>
              <a:gd name="connsiteX0" fmla="*/ 3321 w 5084290"/>
              <a:gd name="connsiteY0" fmla="*/ 125635 h 5815374"/>
              <a:gd name="connsiteX1" fmla="*/ 3712641 w 5084290"/>
              <a:gd name="connsiteY1" fmla="*/ 135299 h 5815374"/>
              <a:gd name="connsiteX2" fmla="*/ 3579578 w 5084290"/>
              <a:gd name="connsiteY2" fmla="*/ 0 h 5815374"/>
              <a:gd name="connsiteX3" fmla="*/ 3879170 w 5084290"/>
              <a:gd name="connsiteY3" fmla="*/ 114593 h 5815374"/>
              <a:gd name="connsiteX4" fmla="*/ 5084290 w 5084290"/>
              <a:gd name="connsiteY4" fmla="*/ 5814738 h 5815374"/>
              <a:gd name="connsiteX5" fmla="*/ 3712641 w 5084290"/>
              <a:gd name="connsiteY5" fmla="*/ 5815374 h 5815374"/>
              <a:gd name="connsiteX6" fmla="*/ 3712641 w 5084290"/>
              <a:gd name="connsiteY6" fmla="*/ 5814292 h 5815374"/>
              <a:gd name="connsiteX7" fmla="*/ 8153 w 5084290"/>
              <a:gd name="connsiteY7" fmla="*/ 5809459 h 5815374"/>
              <a:gd name="connsiteX8" fmla="*/ 3321 w 5084290"/>
              <a:gd name="connsiteY8" fmla="*/ 125635 h 5815374"/>
              <a:gd name="connsiteX0" fmla="*/ 3321 w 5084290"/>
              <a:gd name="connsiteY0" fmla="*/ 125635 h 5815374"/>
              <a:gd name="connsiteX1" fmla="*/ 2644744 w 5084290"/>
              <a:gd name="connsiteY1" fmla="*/ 130467 h 5815374"/>
              <a:gd name="connsiteX2" fmla="*/ 3579578 w 5084290"/>
              <a:gd name="connsiteY2" fmla="*/ 0 h 5815374"/>
              <a:gd name="connsiteX3" fmla="*/ 3879170 w 5084290"/>
              <a:gd name="connsiteY3" fmla="*/ 114593 h 5815374"/>
              <a:gd name="connsiteX4" fmla="*/ 5084290 w 5084290"/>
              <a:gd name="connsiteY4" fmla="*/ 5814738 h 5815374"/>
              <a:gd name="connsiteX5" fmla="*/ 3712641 w 5084290"/>
              <a:gd name="connsiteY5" fmla="*/ 5815374 h 5815374"/>
              <a:gd name="connsiteX6" fmla="*/ 3712641 w 5084290"/>
              <a:gd name="connsiteY6" fmla="*/ 5814292 h 5815374"/>
              <a:gd name="connsiteX7" fmla="*/ 8153 w 5084290"/>
              <a:gd name="connsiteY7" fmla="*/ 5809459 h 5815374"/>
              <a:gd name="connsiteX8" fmla="*/ 3321 w 5084290"/>
              <a:gd name="connsiteY8" fmla="*/ 125635 h 5815374"/>
              <a:gd name="connsiteX0" fmla="*/ 3321 w 5084290"/>
              <a:gd name="connsiteY0" fmla="*/ 11042 h 5700781"/>
              <a:gd name="connsiteX1" fmla="*/ 2644744 w 5084290"/>
              <a:gd name="connsiteY1" fmla="*/ 15874 h 5700781"/>
              <a:gd name="connsiteX2" fmla="*/ 3444279 w 5084290"/>
              <a:gd name="connsiteY2" fmla="*/ 6210 h 5700781"/>
              <a:gd name="connsiteX3" fmla="*/ 3879170 w 5084290"/>
              <a:gd name="connsiteY3" fmla="*/ 0 h 5700781"/>
              <a:gd name="connsiteX4" fmla="*/ 5084290 w 5084290"/>
              <a:gd name="connsiteY4" fmla="*/ 5700145 h 5700781"/>
              <a:gd name="connsiteX5" fmla="*/ 3712641 w 5084290"/>
              <a:gd name="connsiteY5" fmla="*/ 5700781 h 5700781"/>
              <a:gd name="connsiteX6" fmla="*/ 3712641 w 5084290"/>
              <a:gd name="connsiteY6" fmla="*/ 5699699 h 5700781"/>
              <a:gd name="connsiteX7" fmla="*/ 8153 w 5084290"/>
              <a:gd name="connsiteY7" fmla="*/ 5694866 h 5700781"/>
              <a:gd name="connsiteX8" fmla="*/ 3321 w 5084290"/>
              <a:gd name="connsiteY8" fmla="*/ 11042 h 5700781"/>
              <a:gd name="connsiteX0" fmla="*/ 3321 w 5084290"/>
              <a:gd name="connsiteY0" fmla="*/ 8808 h 5698547"/>
              <a:gd name="connsiteX1" fmla="*/ 2644744 w 5084290"/>
              <a:gd name="connsiteY1" fmla="*/ 13640 h 5698547"/>
              <a:gd name="connsiteX2" fmla="*/ 3444279 w 5084290"/>
              <a:gd name="connsiteY2" fmla="*/ 3976 h 5698547"/>
              <a:gd name="connsiteX3" fmla="*/ 3710046 w 5084290"/>
              <a:gd name="connsiteY3" fmla="*/ 7430 h 5698547"/>
              <a:gd name="connsiteX4" fmla="*/ 5084290 w 5084290"/>
              <a:gd name="connsiteY4" fmla="*/ 5697911 h 5698547"/>
              <a:gd name="connsiteX5" fmla="*/ 3712641 w 5084290"/>
              <a:gd name="connsiteY5" fmla="*/ 5698547 h 5698547"/>
              <a:gd name="connsiteX6" fmla="*/ 3712641 w 5084290"/>
              <a:gd name="connsiteY6" fmla="*/ 5697465 h 5698547"/>
              <a:gd name="connsiteX7" fmla="*/ 8153 w 5084290"/>
              <a:gd name="connsiteY7" fmla="*/ 5692632 h 5698547"/>
              <a:gd name="connsiteX8" fmla="*/ 3321 w 5084290"/>
              <a:gd name="connsiteY8" fmla="*/ 8808 h 5698547"/>
              <a:gd name="connsiteX0" fmla="*/ 3321 w 5084290"/>
              <a:gd name="connsiteY0" fmla="*/ 8808 h 5698547"/>
              <a:gd name="connsiteX1" fmla="*/ 2644744 w 5084290"/>
              <a:gd name="connsiteY1" fmla="*/ 13640 h 5698547"/>
              <a:gd name="connsiteX2" fmla="*/ 3439447 w 5084290"/>
              <a:gd name="connsiteY2" fmla="*/ 18473 h 5698547"/>
              <a:gd name="connsiteX3" fmla="*/ 3710046 w 5084290"/>
              <a:gd name="connsiteY3" fmla="*/ 7430 h 5698547"/>
              <a:gd name="connsiteX4" fmla="*/ 5084290 w 5084290"/>
              <a:gd name="connsiteY4" fmla="*/ 5697911 h 5698547"/>
              <a:gd name="connsiteX5" fmla="*/ 3712641 w 5084290"/>
              <a:gd name="connsiteY5" fmla="*/ 5698547 h 5698547"/>
              <a:gd name="connsiteX6" fmla="*/ 3712641 w 5084290"/>
              <a:gd name="connsiteY6" fmla="*/ 5697465 h 5698547"/>
              <a:gd name="connsiteX7" fmla="*/ 8153 w 5084290"/>
              <a:gd name="connsiteY7" fmla="*/ 5692632 h 5698547"/>
              <a:gd name="connsiteX8" fmla="*/ 3321 w 5084290"/>
              <a:gd name="connsiteY8" fmla="*/ 8808 h 5698547"/>
              <a:gd name="connsiteX0" fmla="*/ 3321 w 5084290"/>
              <a:gd name="connsiteY0" fmla="*/ 8808 h 5698547"/>
              <a:gd name="connsiteX1" fmla="*/ 2644744 w 5084290"/>
              <a:gd name="connsiteY1" fmla="*/ 13640 h 5698547"/>
              <a:gd name="connsiteX2" fmla="*/ 3429783 w 5084290"/>
              <a:gd name="connsiteY2" fmla="*/ 13641 h 5698547"/>
              <a:gd name="connsiteX3" fmla="*/ 3710046 w 5084290"/>
              <a:gd name="connsiteY3" fmla="*/ 7430 h 5698547"/>
              <a:gd name="connsiteX4" fmla="*/ 5084290 w 5084290"/>
              <a:gd name="connsiteY4" fmla="*/ 5697911 h 5698547"/>
              <a:gd name="connsiteX5" fmla="*/ 3712641 w 5084290"/>
              <a:gd name="connsiteY5" fmla="*/ 5698547 h 5698547"/>
              <a:gd name="connsiteX6" fmla="*/ 3712641 w 5084290"/>
              <a:gd name="connsiteY6" fmla="*/ 5697465 h 5698547"/>
              <a:gd name="connsiteX7" fmla="*/ 8153 w 5084290"/>
              <a:gd name="connsiteY7" fmla="*/ 5692632 h 5698547"/>
              <a:gd name="connsiteX8" fmla="*/ 3321 w 5084290"/>
              <a:gd name="connsiteY8" fmla="*/ 8808 h 5698547"/>
              <a:gd name="connsiteX0" fmla="*/ 3321 w 5084290"/>
              <a:gd name="connsiteY0" fmla="*/ 11707 h 5701446"/>
              <a:gd name="connsiteX1" fmla="*/ 2639912 w 5084290"/>
              <a:gd name="connsiteY1" fmla="*/ 6875 h 5701446"/>
              <a:gd name="connsiteX2" fmla="*/ 3429783 w 5084290"/>
              <a:gd name="connsiteY2" fmla="*/ 16540 h 5701446"/>
              <a:gd name="connsiteX3" fmla="*/ 3710046 w 5084290"/>
              <a:gd name="connsiteY3" fmla="*/ 10329 h 5701446"/>
              <a:gd name="connsiteX4" fmla="*/ 5084290 w 5084290"/>
              <a:gd name="connsiteY4" fmla="*/ 5700810 h 5701446"/>
              <a:gd name="connsiteX5" fmla="*/ 3712641 w 5084290"/>
              <a:gd name="connsiteY5" fmla="*/ 5701446 h 5701446"/>
              <a:gd name="connsiteX6" fmla="*/ 3712641 w 5084290"/>
              <a:gd name="connsiteY6" fmla="*/ 5700364 h 5701446"/>
              <a:gd name="connsiteX7" fmla="*/ 8153 w 5084290"/>
              <a:gd name="connsiteY7" fmla="*/ 5695531 h 5701446"/>
              <a:gd name="connsiteX8" fmla="*/ 3321 w 5084290"/>
              <a:gd name="connsiteY8" fmla="*/ 11707 h 5701446"/>
              <a:gd name="connsiteX0" fmla="*/ 3321 w 5084290"/>
              <a:gd name="connsiteY0" fmla="*/ 11707 h 5701446"/>
              <a:gd name="connsiteX1" fmla="*/ 2639912 w 5084290"/>
              <a:gd name="connsiteY1" fmla="*/ 6875 h 5701446"/>
              <a:gd name="connsiteX2" fmla="*/ 3424951 w 5084290"/>
              <a:gd name="connsiteY2" fmla="*/ 6876 h 5701446"/>
              <a:gd name="connsiteX3" fmla="*/ 3710046 w 5084290"/>
              <a:gd name="connsiteY3" fmla="*/ 10329 h 5701446"/>
              <a:gd name="connsiteX4" fmla="*/ 5084290 w 5084290"/>
              <a:gd name="connsiteY4" fmla="*/ 5700810 h 5701446"/>
              <a:gd name="connsiteX5" fmla="*/ 3712641 w 5084290"/>
              <a:gd name="connsiteY5" fmla="*/ 5701446 h 5701446"/>
              <a:gd name="connsiteX6" fmla="*/ 3712641 w 5084290"/>
              <a:gd name="connsiteY6" fmla="*/ 5700364 h 5701446"/>
              <a:gd name="connsiteX7" fmla="*/ 8153 w 5084290"/>
              <a:gd name="connsiteY7" fmla="*/ 5695531 h 5701446"/>
              <a:gd name="connsiteX8" fmla="*/ 3321 w 5084290"/>
              <a:gd name="connsiteY8" fmla="*/ 11707 h 5701446"/>
              <a:gd name="connsiteX0" fmla="*/ 17543 w 5076137"/>
              <a:gd name="connsiteY0" fmla="*/ 11707 h 5701446"/>
              <a:gd name="connsiteX1" fmla="*/ 2631759 w 5076137"/>
              <a:gd name="connsiteY1" fmla="*/ 6875 h 5701446"/>
              <a:gd name="connsiteX2" fmla="*/ 3416798 w 5076137"/>
              <a:gd name="connsiteY2" fmla="*/ 6876 h 5701446"/>
              <a:gd name="connsiteX3" fmla="*/ 3701893 w 5076137"/>
              <a:gd name="connsiteY3" fmla="*/ 10329 h 5701446"/>
              <a:gd name="connsiteX4" fmla="*/ 5076137 w 5076137"/>
              <a:gd name="connsiteY4" fmla="*/ 5700810 h 5701446"/>
              <a:gd name="connsiteX5" fmla="*/ 3704488 w 5076137"/>
              <a:gd name="connsiteY5" fmla="*/ 5701446 h 5701446"/>
              <a:gd name="connsiteX6" fmla="*/ 3704488 w 5076137"/>
              <a:gd name="connsiteY6" fmla="*/ 5700364 h 5701446"/>
              <a:gd name="connsiteX7" fmla="*/ 0 w 5076137"/>
              <a:gd name="connsiteY7" fmla="*/ 5695531 h 5701446"/>
              <a:gd name="connsiteX8" fmla="*/ 17543 w 5076137"/>
              <a:gd name="connsiteY8" fmla="*/ 11707 h 5701446"/>
              <a:gd name="connsiteX0" fmla="*/ 17543 w 5076137"/>
              <a:gd name="connsiteY0" fmla="*/ 4832 h 5694571"/>
              <a:gd name="connsiteX1" fmla="*/ 2631759 w 5076137"/>
              <a:gd name="connsiteY1" fmla="*/ 0 h 5694571"/>
              <a:gd name="connsiteX2" fmla="*/ 3416798 w 5076137"/>
              <a:gd name="connsiteY2" fmla="*/ 1 h 5694571"/>
              <a:gd name="connsiteX3" fmla="*/ 3701893 w 5076137"/>
              <a:gd name="connsiteY3" fmla="*/ 3454 h 5694571"/>
              <a:gd name="connsiteX4" fmla="*/ 5076137 w 5076137"/>
              <a:gd name="connsiteY4" fmla="*/ 5693935 h 5694571"/>
              <a:gd name="connsiteX5" fmla="*/ 3704488 w 5076137"/>
              <a:gd name="connsiteY5" fmla="*/ 5694571 h 5694571"/>
              <a:gd name="connsiteX6" fmla="*/ 3704488 w 5076137"/>
              <a:gd name="connsiteY6" fmla="*/ 5693489 h 5694571"/>
              <a:gd name="connsiteX7" fmla="*/ 0 w 5076137"/>
              <a:gd name="connsiteY7" fmla="*/ 5688656 h 5694571"/>
              <a:gd name="connsiteX8" fmla="*/ 17543 w 5076137"/>
              <a:gd name="connsiteY8" fmla="*/ 4832 h 5694571"/>
              <a:gd name="connsiteX0" fmla="*/ 3322 w 5061916"/>
              <a:gd name="connsiteY0" fmla="*/ 4832 h 5694571"/>
              <a:gd name="connsiteX1" fmla="*/ 2617538 w 5061916"/>
              <a:gd name="connsiteY1" fmla="*/ 0 h 5694571"/>
              <a:gd name="connsiteX2" fmla="*/ 3402577 w 5061916"/>
              <a:gd name="connsiteY2" fmla="*/ 1 h 5694571"/>
              <a:gd name="connsiteX3" fmla="*/ 3687672 w 5061916"/>
              <a:gd name="connsiteY3" fmla="*/ 3454 h 5694571"/>
              <a:gd name="connsiteX4" fmla="*/ 5061916 w 5061916"/>
              <a:gd name="connsiteY4" fmla="*/ 5693935 h 5694571"/>
              <a:gd name="connsiteX5" fmla="*/ 3690267 w 5061916"/>
              <a:gd name="connsiteY5" fmla="*/ 5694571 h 5694571"/>
              <a:gd name="connsiteX6" fmla="*/ 3690267 w 5061916"/>
              <a:gd name="connsiteY6" fmla="*/ 5693489 h 5694571"/>
              <a:gd name="connsiteX7" fmla="*/ 8154 w 5061916"/>
              <a:gd name="connsiteY7" fmla="*/ 5688656 h 5694571"/>
              <a:gd name="connsiteX8" fmla="*/ 3322 w 5061916"/>
              <a:gd name="connsiteY8" fmla="*/ 4832 h 5694571"/>
              <a:gd name="connsiteX0" fmla="*/ 3322 w 5061916"/>
              <a:gd name="connsiteY0" fmla="*/ 4832 h 5694571"/>
              <a:gd name="connsiteX1" fmla="*/ 2617538 w 5061916"/>
              <a:gd name="connsiteY1" fmla="*/ 0 h 5694571"/>
              <a:gd name="connsiteX2" fmla="*/ 3402577 w 5061916"/>
              <a:gd name="connsiteY2" fmla="*/ 1 h 5694571"/>
              <a:gd name="connsiteX3" fmla="*/ 3613274 w 5061916"/>
              <a:gd name="connsiteY3" fmla="*/ 3454 h 5694571"/>
              <a:gd name="connsiteX4" fmla="*/ 5061916 w 5061916"/>
              <a:gd name="connsiteY4" fmla="*/ 5693935 h 5694571"/>
              <a:gd name="connsiteX5" fmla="*/ 3690267 w 5061916"/>
              <a:gd name="connsiteY5" fmla="*/ 5694571 h 5694571"/>
              <a:gd name="connsiteX6" fmla="*/ 3690267 w 5061916"/>
              <a:gd name="connsiteY6" fmla="*/ 5693489 h 5694571"/>
              <a:gd name="connsiteX7" fmla="*/ 8154 w 5061916"/>
              <a:gd name="connsiteY7" fmla="*/ 5688656 h 5694571"/>
              <a:gd name="connsiteX8" fmla="*/ 3322 w 5061916"/>
              <a:gd name="connsiteY8" fmla="*/ 4832 h 5694571"/>
              <a:gd name="connsiteX0" fmla="*/ 3322 w 4960463"/>
              <a:gd name="connsiteY0" fmla="*/ 4832 h 5694571"/>
              <a:gd name="connsiteX1" fmla="*/ 2617538 w 4960463"/>
              <a:gd name="connsiteY1" fmla="*/ 0 h 5694571"/>
              <a:gd name="connsiteX2" fmla="*/ 3402577 w 4960463"/>
              <a:gd name="connsiteY2" fmla="*/ 1 h 5694571"/>
              <a:gd name="connsiteX3" fmla="*/ 3613274 w 4960463"/>
              <a:gd name="connsiteY3" fmla="*/ 3454 h 5694571"/>
              <a:gd name="connsiteX4" fmla="*/ 4960463 w 4960463"/>
              <a:gd name="connsiteY4" fmla="*/ 5693935 h 5694571"/>
              <a:gd name="connsiteX5" fmla="*/ 3690267 w 4960463"/>
              <a:gd name="connsiteY5" fmla="*/ 5694571 h 5694571"/>
              <a:gd name="connsiteX6" fmla="*/ 3690267 w 4960463"/>
              <a:gd name="connsiteY6" fmla="*/ 5693489 h 5694571"/>
              <a:gd name="connsiteX7" fmla="*/ 8154 w 4960463"/>
              <a:gd name="connsiteY7" fmla="*/ 5688656 h 5694571"/>
              <a:gd name="connsiteX8" fmla="*/ 3322 w 4960463"/>
              <a:gd name="connsiteY8" fmla="*/ 4832 h 5694571"/>
              <a:gd name="connsiteX0" fmla="*/ 162043 w 4952309"/>
              <a:gd name="connsiteY0" fmla="*/ 4832 h 5694571"/>
              <a:gd name="connsiteX1" fmla="*/ 2609384 w 4952309"/>
              <a:gd name="connsiteY1" fmla="*/ 0 h 5694571"/>
              <a:gd name="connsiteX2" fmla="*/ 3394423 w 4952309"/>
              <a:gd name="connsiteY2" fmla="*/ 1 h 5694571"/>
              <a:gd name="connsiteX3" fmla="*/ 3605120 w 4952309"/>
              <a:gd name="connsiteY3" fmla="*/ 3454 h 5694571"/>
              <a:gd name="connsiteX4" fmla="*/ 4952309 w 4952309"/>
              <a:gd name="connsiteY4" fmla="*/ 5693935 h 5694571"/>
              <a:gd name="connsiteX5" fmla="*/ 3682113 w 4952309"/>
              <a:gd name="connsiteY5" fmla="*/ 5694571 h 5694571"/>
              <a:gd name="connsiteX6" fmla="*/ 3682113 w 4952309"/>
              <a:gd name="connsiteY6" fmla="*/ 5693489 h 5694571"/>
              <a:gd name="connsiteX7" fmla="*/ 0 w 4952309"/>
              <a:gd name="connsiteY7" fmla="*/ 5688656 h 5694571"/>
              <a:gd name="connsiteX8" fmla="*/ 162043 w 4952309"/>
              <a:gd name="connsiteY8" fmla="*/ 4832 h 5694571"/>
              <a:gd name="connsiteX0" fmla="*/ 162043 w 4952309"/>
              <a:gd name="connsiteY0" fmla="*/ 4831 h 5694570"/>
              <a:gd name="connsiteX1" fmla="*/ 3394423 w 4952309"/>
              <a:gd name="connsiteY1" fmla="*/ 0 h 5694570"/>
              <a:gd name="connsiteX2" fmla="*/ 3605120 w 4952309"/>
              <a:gd name="connsiteY2" fmla="*/ 3453 h 5694570"/>
              <a:gd name="connsiteX3" fmla="*/ 4952309 w 4952309"/>
              <a:gd name="connsiteY3" fmla="*/ 5693934 h 5694570"/>
              <a:gd name="connsiteX4" fmla="*/ 3682113 w 4952309"/>
              <a:gd name="connsiteY4" fmla="*/ 5694570 h 5694570"/>
              <a:gd name="connsiteX5" fmla="*/ 3682113 w 4952309"/>
              <a:gd name="connsiteY5" fmla="*/ 5693488 h 5694570"/>
              <a:gd name="connsiteX6" fmla="*/ 0 w 4952309"/>
              <a:gd name="connsiteY6" fmla="*/ 5688655 h 5694570"/>
              <a:gd name="connsiteX7" fmla="*/ 162043 w 4952309"/>
              <a:gd name="connsiteY7" fmla="*/ 4831 h 5694570"/>
              <a:gd name="connsiteX0" fmla="*/ 162043 w 4952309"/>
              <a:gd name="connsiteY0" fmla="*/ 1378 h 5691117"/>
              <a:gd name="connsiteX1" fmla="*/ 3605120 w 4952309"/>
              <a:gd name="connsiteY1" fmla="*/ 0 h 5691117"/>
              <a:gd name="connsiteX2" fmla="*/ 4952309 w 4952309"/>
              <a:gd name="connsiteY2" fmla="*/ 5690481 h 5691117"/>
              <a:gd name="connsiteX3" fmla="*/ 3682113 w 4952309"/>
              <a:gd name="connsiteY3" fmla="*/ 5691117 h 5691117"/>
              <a:gd name="connsiteX4" fmla="*/ 3682113 w 4952309"/>
              <a:gd name="connsiteY4" fmla="*/ 5690035 h 5691117"/>
              <a:gd name="connsiteX5" fmla="*/ 0 w 4952309"/>
              <a:gd name="connsiteY5" fmla="*/ 5685202 h 5691117"/>
              <a:gd name="connsiteX6" fmla="*/ 162043 w 4952309"/>
              <a:gd name="connsiteY6" fmla="*/ 1378 h 5691117"/>
              <a:gd name="connsiteX0" fmla="*/ 4924 w 4795190"/>
              <a:gd name="connsiteY0" fmla="*/ 1378 h 5691117"/>
              <a:gd name="connsiteX1" fmla="*/ 3448001 w 4795190"/>
              <a:gd name="connsiteY1" fmla="*/ 0 h 5691117"/>
              <a:gd name="connsiteX2" fmla="*/ 4795190 w 4795190"/>
              <a:gd name="connsiteY2" fmla="*/ 5690481 h 5691117"/>
              <a:gd name="connsiteX3" fmla="*/ 3524994 w 4795190"/>
              <a:gd name="connsiteY3" fmla="*/ 5691117 h 5691117"/>
              <a:gd name="connsiteX4" fmla="*/ 3524994 w 4795190"/>
              <a:gd name="connsiteY4" fmla="*/ 5690035 h 5691117"/>
              <a:gd name="connsiteX5" fmla="*/ 2803 w 4795190"/>
              <a:gd name="connsiteY5" fmla="*/ 5394641 h 5691117"/>
              <a:gd name="connsiteX6" fmla="*/ 4924 w 4795190"/>
              <a:gd name="connsiteY6" fmla="*/ 1378 h 5691117"/>
              <a:gd name="connsiteX0" fmla="*/ 4924 w 4795190"/>
              <a:gd name="connsiteY0" fmla="*/ 1378 h 5691117"/>
              <a:gd name="connsiteX1" fmla="*/ 3448001 w 4795190"/>
              <a:gd name="connsiteY1" fmla="*/ 0 h 5691117"/>
              <a:gd name="connsiteX2" fmla="*/ 4795190 w 4795190"/>
              <a:gd name="connsiteY2" fmla="*/ 5690481 h 5691117"/>
              <a:gd name="connsiteX3" fmla="*/ 3524994 w 4795190"/>
              <a:gd name="connsiteY3" fmla="*/ 5691117 h 5691117"/>
              <a:gd name="connsiteX4" fmla="*/ 2803 w 4795190"/>
              <a:gd name="connsiteY4" fmla="*/ 5394641 h 5691117"/>
              <a:gd name="connsiteX5" fmla="*/ 4924 w 4795190"/>
              <a:gd name="connsiteY5" fmla="*/ 1378 h 5691117"/>
              <a:gd name="connsiteX0" fmla="*/ 4924 w 4795190"/>
              <a:gd name="connsiteY0" fmla="*/ 1378 h 5690481"/>
              <a:gd name="connsiteX1" fmla="*/ 3448001 w 4795190"/>
              <a:gd name="connsiteY1" fmla="*/ 0 h 5690481"/>
              <a:gd name="connsiteX2" fmla="*/ 4795190 w 4795190"/>
              <a:gd name="connsiteY2" fmla="*/ 5690481 h 5690481"/>
              <a:gd name="connsiteX3" fmla="*/ 2803 w 4795190"/>
              <a:gd name="connsiteY3" fmla="*/ 5394641 h 5690481"/>
              <a:gd name="connsiteX4" fmla="*/ 4924 w 4795190"/>
              <a:gd name="connsiteY4" fmla="*/ 1378 h 5690481"/>
              <a:gd name="connsiteX0" fmla="*/ 4924 w 4732612"/>
              <a:gd name="connsiteY0" fmla="*/ 1378 h 5399920"/>
              <a:gd name="connsiteX1" fmla="*/ 3448001 w 4732612"/>
              <a:gd name="connsiteY1" fmla="*/ 0 h 5399920"/>
              <a:gd name="connsiteX2" fmla="*/ 4732612 w 4732612"/>
              <a:gd name="connsiteY2" fmla="*/ 5399920 h 5399920"/>
              <a:gd name="connsiteX3" fmla="*/ 2803 w 4732612"/>
              <a:gd name="connsiteY3" fmla="*/ 5394641 h 5399920"/>
              <a:gd name="connsiteX4" fmla="*/ 4924 w 4732612"/>
              <a:gd name="connsiteY4" fmla="*/ 1378 h 539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612" h="5399920">
                <a:moveTo>
                  <a:pt x="4924" y="1378"/>
                </a:moveTo>
                <a:lnTo>
                  <a:pt x="3448001" y="0"/>
                </a:lnTo>
                <a:lnTo>
                  <a:pt x="4732612" y="5399920"/>
                </a:lnTo>
                <a:lnTo>
                  <a:pt x="2803" y="5394641"/>
                </a:lnTo>
                <a:cubicBezTo>
                  <a:pt x="2804" y="3474261"/>
                  <a:pt x="-4740" y="1892765"/>
                  <a:pt x="4924" y="1378"/>
                </a:cubicBezTo>
                <a:close/>
              </a:path>
            </a:pathLst>
          </a:custGeom>
        </p:spPr>
        <p:txBody>
          <a:bodyPr wrap="square">
            <a:noAutofit/>
          </a:bodyPr>
          <a:lstStyle>
            <a:lvl1pPr>
              <a:defRPr sz="1200">
                <a:latin typeface="Myriad Pro" panose="020B0503030403020204" pitchFamily="34" charset="0"/>
              </a:defRPr>
            </a:lvl1pPr>
          </a:lstStyle>
          <a:p>
            <a:endParaRPr lang="en-GB" dirty="0"/>
          </a:p>
        </p:txBody>
      </p:sp>
    </p:spTree>
    <p:extLst>
      <p:ext uri="{BB962C8B-B14F-4D97-AF65-F5344CB8AC3E}">
        <p14:creationId xmlns:p14="http://schemas.microsoft.com/office/powerpoint/2010/main" val="281691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35806-EEC5-4E36-B72B-F667B98257F5}"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91845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35806-EEC5-4E36-B72B-F667B98257F5}"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03820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35806-EEC5-4E36-B72B-F667B98257F5}"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59053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35806-EEC5-4E36-B72B-F667B98257F5}"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46546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35806-EEC5-4E36-B72B-F667B98257F5}"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160926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5806-EEC5-4E36-B72B-F667B98257F5}"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12752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35806-EEC5-4E36-B72B-F667B98257F5}"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358251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35806-EEC5-4E36-B72B-F667B98257F5}"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E9EB1-21AC-4B7E-A512-E4217BBA2D60}" type="slidenum">
              <a:rPr lang="en-US" smtClean="0"/>
              <a:t>‹#›</a:t>
            </a:fld>
            <a:endParaRPr lang="en-US"/>
          </a:p>
        </p:txBody>
      </p:sp>
    </p:spTree>
    <p:extLst>
      <p:ext uri="{BB962C8B-B14F-4D97-AF65-F5344CB8AC3E}">
        <p14:creationId xmlns:p14="http://schemas.microsoft.com/office/powerpoint/2010/main" val="53865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35806-EEC5-4E36-B72B-F667B98257F5}" type="datetimeFigureOut">
              <a:rPr lang="en-US" smtClean="0"/>
              <a:t>9/22/2021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E9EB1-21AC-4B7E-A512-E4217BBA2D60}" type="slidenum">
              <a:rPr lang="en-US" smtClean="0"/>
              <a:t>‹#›</a:t>
            </a:fld>
            <a:endParaRPr lang="en-US"/>
          </a:p>
        </p:txBody>
      </p:sp>
    </p:spTree>
    <p:extLst>
      <p:ext uri="{BB962C8B-B14F-4D97-AF65-F5344CB8AC3E}">
        <p14:creationId xmlns:p14="http://schemas.microsoft.com/office/powerpoint/2010/main" val="4271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199"/>
            <a:ext cx="8790694" cy="608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30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 xmlns:a16="http://schemas.microsoft.com/office/drawing/2014/main" id="{E7A77323-5930-4F4F-9371-DC61D951982C}"/>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4592" r="4592"/>
          <a:stretch/>
        </p:blipFill>
        <p:spPr>
          <a:xfrm>
            <a:off x="4382966" y="1255714"/>
            <a:ext cx="2606919" cy="5610225"/>
          </a:xfrm>
          <a:custGeom>
            <a:avLst/>
            <a:gdLst>
              <a:gd name="connsiteX0" fmla="*/ 0 w 2823931"/>
              <a:gd name="connsiteY0" fmla="*/ 0 h 5611340"/>
              <a:gd name="connsiteX1" fmla="*/ 1389676 w 2823931"/>
              <a:gd name="connsiteY1" fmla="*/ 0 h 5611340"/>
              <a:gd name="connsiteX2" fmla="*/ 1941187 w 2823931"/>
              <a:gd name="connsiteY2" fmla="*/ 2157715 h 5611340"/>
              <a:gd name="connsiteX3" fmla="*/ 524705 w 2823931"/>
              <a:gd name="connsiteY3" fmla="*/ 2157715 h 5611340"/>
              <a:gd name="connsiteX4" fmla="*/ 1046921 w 2823931"/>
              <a:gd name="connsiteY4" fmla="*/ 4282269 h 5611340"/>
              <a:gd name="connsiteX5" fmla="*/ 2485924 w 2823931"/>
              <a:gd name="connsiteY5" fmla="*/ 4288931 h 5611340"/>
              <a:gd name="connsiteX6" fmla="*/ 2823931 w 2823931"/>
              <a:gd name="connsiteY6" fmla="*/ 5611340 h 5611340"/>
              <a:gd name="connsiteX7" fmla="*/ 1348296 w 2823931"/>
              <a:gd name="connsiteY7" fmla="*/ 5603027 h 561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931" h="5611340">
                <a:moveTo>
                  <a:pt x="0" y="0"/>
                </a:moveTo>
                <a:lnTo>
                  <a:pt x="1389676" y="0"/>
                </a:lnTo>
                <a:lnTo>
                  <a:pt x="1941187" y="2157715"/>
                </a:lnTo>
                <a:lnTo>
                  <a:pt x="524705" y="2157715"/>
                </a:lnTo>
                <a:lnTo>
                  <a:pt x="1046921" y="4282269"/>
                </a:lnTo>
                <a:lnTo>
                  <a:pt x="2485924" y="4288931"/>
                </a:lnTo>
                <a:lnTo>
                  <a:pt x="2823931" y="5611340"/>
                </a:lnTo>
                <a:lnTo>
                  <a:pt x="1348296" y="5603027"/>
                </a:lnTo>
                <a:close/>
              </a:path>
            </a:pathLst>
          </a:custGeom>
        </p:spPr>
      </p:pic>
      <p:sp>
        <p:nvSpPr>
          <p:cNvPr id="3" name="Text Placeholder 2">
            <a:extLst>
              <a:ext uri="{FF2B5EF4-FFF2-40B4-BE49-F238E27FC236}">
                <a16:creationId xmlns="" xmlns:a16="http://schemas.microsoft.com/office/drawing/2014/main" id="{C6888C26-E784-41E9-92FB-82AAEBC56570}"/>
              </a:ext>
            </a:extLst>
          </p:cNvPr>
          <p:cNvSpPr>
            <a:spLocks noGrp="1"/>
          </p:cNvSpPr>
          <p:nvPr>
            <p:ph type="body" sz="quarter" idx="17"/>
          </p:nvPr>
        </p:nvSpPr>
        <p:spPr/>
        <p:txBody>
          <a:bodyPr/>
          <a:lstStyle/>
          <a:p>
            <a:r>
              <a:rPr lang="en-GB" dirty="0"/>
              <a:t>#Rights4AllSeasons</a:t>
            </a:r>
          </a:p>
          <a:p>
            <a:r>
              <a:rPr lang="en-GB" dirty="0"/>
              <a:t>#EU4FairWork</a:t>
            </a:r>
          </a:p>
          <a:p>
            <a:endParaRPr lang="en-GB" dirty="0"/>
          </a:p>
        </p:txBody>
      </p:sp>
      <p:pic>
        <p:nvPicPr>
          <p:cNvPr id="7" name="Picture Placeholder 6">
            <a:extLst>
              <a:ext uri="{FF2B5EF4-FFF2-40B4-BE49-F238E27FC236}">
                <a16:creationId xmlns="" xmlns:a16="http://schemas.microsoft.com/office/drawing/2014/main" id="{8F39DFBD-AC4E-4444-86FD-3396D009E29B}"/>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5" b="5"/>
          <a:stretch/>
        </p:blipFill>
        <p:spPr>
          <a:xfrm>
            <a:off x="196985" y="4165"/>
            <a:ext cx="5369216" cy="6511564"/>
          </a:xfrm>
        </p:spPr>
      </p:pic>
      <p:sp>
        <p:nvSpPr>
          <p:cNvPr id="6" name="Text Placeholder 4">
            <a:extLst>
              <a:ext uri="{FF2B5EF4-FFF2-40B4-BE49-F238E27FC236}">
                <a16:creationId xmlns="" xmlns:a16="http://schemas.microsoft.com/office/drawing/2014/main" id="{AEE3200D-FFA0-4B23-BFA8-C51C4F630C5E}"/>
              </a:ext>
            </a:extLst>
          </p:cNvPr>
          <p:cNvSpPr>
            <a:spLocks noGrp="1"/>
          </p:cNvSpPr>
          <p:nvPr>
            <p:ph type="body" sz="quarter" idx="18"/>
          </p:nvPr>
        </p:nvSpPr>
        <p:spPr>
          <a:xfrm>
            <a:off x="5566201" y="3708999"/>
            <a:ext cx="3288323" cy="1614791"/>
          </a:xfrm>
        </p:spPr>
        <p:txBody>
          <a:bodyPr/>
          <a:lstStyle/>
          <a:p>
            <a:pPr marL="0" marR="0" lvl="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DREPTURI PENTRU TOATE SEZOANELE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3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Sigură</a:t>
            </a:r>
            <a:r>
              <a:rPr kumimoji="0" lang="en-GB" sz="23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en-GB" sz="23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sezonieră</a:t>
            </a:r>
            <a:r>
              <a:rPr kumimoji="0" lang="en-GB" sz="23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en-GB" sz="2300" b="1"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declarată</a:t>
            </a:r>
            <a:endParaRPr kumimoji="0" lang="en-GB" sz="23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a:p>
            <a:pPr>
              <a:lnSpc>
                <a:spcPts val="1200"/>
              </a:lnSpc>
            </a:pPr>
            <a:endParaRPr lang="en-GB" sz="2300" dirty="0"/>
          </a:p>
        </p:txBody>
      </p:sp>
    </p:spTree>
    <p:extLst>
      <p:ext uri="{BB962C8B-B14F-4D97-AF65-F5344CB8AC3E}">
        <p14:creationId xmlns:p14="http://schemas.microsoft.com/office/powerpoint/2010/main" val="351882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On-screen Show (4:3)</PresentationFormat>
  <Paragraphs>26</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Tudorie Andreea</dc:creator>
  <cp:lastModifiedBy>Tudorie Andreea</cp:lastModifiedBy>
  <cp:revision>2</cp:revision>
  <dcterms:created xsi:type="dcterms:W3CDTF">2021-09-22T10:47:28Z</dcterms:created>
  <dcterms:modified xsi:type="dcterms:W3CDTF">2021-09-22T10:49:18Z</dcterms:modified>
</cp:coreProperties>
</file>